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5A"/>
    <a:srgbClr val="EAF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6"/>
    <p:restoredTop sz="94719"/>
  </p:normalViewPr>
  <p:slideViewPr>
    <p:cSldViewPr snapToGrid="0" showGuides="1">
      <p:cViewPr varScale="1">
        <p:scale>
          <a:sx n="124" d="100"/>
          <a:sy n="124" d="100"/>
        </p:scale>
        <p:origin x="1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F8266F-E945-440E-3D25-1B5674ACD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414528"/>
            <a:ext cx="1926432" cy="743282"/>
          </a:xfrm>
          <a:prstGeom prst="rect">
            <a:avLst/>
          </a:prstGeom>
        </p:spPr>
      </p:pic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C25BC5EE-B46E-C0DC-CCBC-0C64DFF833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5282" y="404814"/>
            <a:ext cx="1938338" cy="7556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DB9127-12D4-AD26-DEAD-1988C87DA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6718" y="0"/>
            <a:ext cx="2885282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F6B89F4-4B34-4AD2-88B5-00E7E4D355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425" y="5505474"/>
            <a:ext cx="4806950" cy="947712"/>
          </a:xfrm>
          <a:prstGeom prst="rect">
            <a:avLst/>
          </a:prstGeom>
        </p:spPr>
      </p:pic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D1A559B-85FE-47DE-3454-94AA66C415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85938"/>
            <a:ext cx="8293100" cy="1438273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>
                <a:solidFill>
                  <a:srgbClr val="EAFE73"/>
                </a:solidFill>
                <a:latin typeface="Poppins SemiBold" pitchFamily="2" charset="77"/>
                <a:ea typeface="Source Serif Pro" panose="02040603050405020204" pitchFamily="18" charset="0"/>
                <a:cs typeface="Poppins SemiBold" pitchFamily="2" charset="77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il titolo grande</a:t>
            </a:r>
          </a:p>
        </p:txBody>
      </p:sp>
      <p:sp>
        <p:nvSpPr>
          <p:cNvPr id="18" name="Segnaposto testo 14">
            <a:extLst>
              <a:ext uri="{FF2B5EF4-FFF2-40B4-BE49-F238E27FC236}">
                <a16:creationId xmlns:a16="http://schemas.microsoft.com/office/drawing/2014/main" id="{940FD059-F4D8-5E69-8424-FD449A9655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396208"/>
            <a:ext cx="8293100" cy="1085850"/>
          </a:xfrm>
          <a:prstGeom prst="rect">
            <a:avLst/>
          </a:prstGeom>
        </p:spPr>
        <p:txBody>
          <a:bodyPr/>
          <a:lstStyle>
            <a:lvl1pPr>
              <a:buNone/>
              <a:defRPr sz="3000" b="0" i="0">
                <a:solidFill>
                  <a:schemeClr val="bg1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sottotitolo </a:t>
            </a:r>
          </a:p>
        </p:txBody>
      </p:sp>
    </p:spTree>
    <p:extLst>
      <p:ext uri="{BB962C8B-B14F-4D97-AF65-F5344CB8AC3E}">
        <p14:creationId xmlns:p14="http://schemas.microsoft.com/office/powerpoint/2010/main" val="69740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33337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C25BC5EE-B46E-C0DC-CCBC-0C64DFF833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5282" y="404814"/>
            <a:ext cx="1938338" cy="7556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D1A559B-85FE-47DE-3454-94AA66C415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85938"/>
            <a:ext cx="8293100" cy="1438273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>
                <a:solidFill>
                  <a:srgbClr val="004E5A"/>
                </a:solidFill>
                <a:latin typeface="Poppins SemiBold" pitchFamily="2" charset="77"/>
                <a:ea typeface="Source Serif Pro" panose="02040603050405020204" pitchFamily="18" charset="0"/>
                <a:cs typeface="Poppins SemiBold" pitchFamily="2" charset="77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il titolo grande</a:t>
            </a:r>
          </a:p>
        </p:txBody>
      </p:sp>
      <p:sp>
        <p:nvSpPr>
          <p:cNvPr id="18" name="Segnaposto testo 14">
            <a:extLst>
              <a:ext uri="{FF2B5EF4-FFF2-40B4-BE49-F238E27FC236}">
                <a16:creationId xmlns:a16="http://schemas.microsoft.com/office/drawing/2014/main" id="{940FD059-F4D8-5E69-8424-FD449A9655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396208"/>
            <a:ext cx="8293100" cy="1085850"/>
          </a:xfrm>
          <a:prstGeom prst="rect">
            <a:avLst/>
          </a:prstGeom>
        </p:spPr>
        <p:txBody>
          <a:bodyPr/>
          <a:lstStyle>
            <a:lvl1pPr>
              <a:buNone/>
              <a:defRPr sz="30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sottotitolo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4846FEA-ED09-6EFF-CBC7-A2D345720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56" y="5553576"/>
            <a:ext cx="4791119" cy="8996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884D84B-BDBE-3995-5E59-5474C526E9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2437" y="0"/>
            <a:ext cx="2882900" cy="6858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8A6A7B0-D0FA-F7A8-65B6-C3CA7961DD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112" y="420308"/>
            <a:ext cx="1943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5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0" y="793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5F41EE-9A25-B306-888E-7AFE1629BA51}"/>
              </a:ext>
            </a:extLst>
          </p:cNvPr>
          <p:cNvSpPr/>
          <p:nvPr userDrawn="1"/>
        </p:nvSpPr>
        <p:spPr>
          <a:xfrm>
            <a:off x="0" y="7938"/>
            <a:ext cx="12192000" cy="812333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9EAF99-582C-0F04-FBA9-0229F432E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147917"/>
            <a:ext cx="5003328" cy="4893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386EA6-3E34-0DDC-ACE7-8340C1136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840" y="169442"/>
            <a:ext cx="1268223" cy="489323"/>
          </a:xfrm>
          <a:prstGeom prst="rect">
            <a:avLst/>
          </a:prstGeom>
        </p:spPr>
      </p:pic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CDEAAB24-2D35-4154-80D5-2B2661AD7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803" y="1167261"/>
            <a:ext cx="6988549" cy="1740619"/>
          </a:xfrm>
          <a:prstGeom prst="rect">
            <a:avLst/>
          </a:prstGeom>
        </p:spPr>
        <p:txBody>
          <a:bodyPr/>
          <a:lstStyle>
            <a:lvl1pPr marL="156600">
              <a:spcBef>
                <a:spcPts val="400"/>
              </a:spcBef>
              <a:buNone/>
              <a:defRPr sz="5400" b="1" i="0">
                <a:solidFill>
                  <a:srgbClr val="004E5A"/>
                </a:solidFill>
                <a:latin typeface="Poppins SemiBold" pitchFamily="2" charset="77"/>
                <a:ea typeface="Source Serif Pro" panose="02040603050405020204" pitchFamily="18" charset="0"/>
                <a:cs typeface="Poppins SemiBold" pitchFamily="2" charset="77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il titolo</a:t>
            </a:r>
          </a:p>
          <a:p>
            <a:pPr lvl="0"/>
            <a:r>
              <a:rPr lang="it-IT" dirty="0"/>
              <a:t>grande</a:t>
            </a:r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3E79030E-7465-F0B9-7688-D0FE9D7D0B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04" y="3090912"/>
            <a:ext cx="7006478" cy="859210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sottotitolo</a:t>
            </a:r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D7047E6C-B796-9666-21EC-73740AA96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804" y="4059100"/>
            <a:ext cx="7006478" cy="2314805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testo paragrafo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26C68C0C-2859-9EE3-F24A-D531E9F1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72400" y="820269"/>
            <a:ext cx="4419600" cy="6029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47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7355" userDrawn="1">
          <p15:clr>
            <a:srgbClr val="FBAE40"/>
          </p15:clr>
        </p15:guide>
        <p15:guide id="3" pos="33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0" y="793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5F41EE-9A25-B306-888E-7AFE1629BA51}"/>
              </a:ext>
            </a:extLst>
          </p:cNvPr>
          <p:cNvSpPr/>
          <p:nvPr userDrawn="1"/>
        </p:nvSpPr>
        <p:spPr>
          <a:xfrm>
            <a:off x="0" y="7938"/>
            <a:ext cx="12192000" cy="812333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9EAF99-582C-0F04-FBA9-0229F432E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147917"/>
            <a:ext cx="5003328" cy="4893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386EA6-3E34-0DDC-ACE7-8340C1136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840" y="169442"/>
            <a:ext cx="1268223" cy="489323"/>
          </a:xfrm>
          <a:prstGeom prst="rect">
            <a:avLst/>
          </a:prstGeom>
        </p:spPr>
      </p:pic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CDEAAB24-2D35-4154-80D5-2B2661AD7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9584" y="1167261"/>
            <a:ext cx="6988549" cy="1740619"/>
          </a:xfrm>
          <a:prstGeom prst="rect">
            <a:avLst/>
          </a:prstGeom>
        </p:spPr>
        <p:txBody>
          <a:bodyPr/>
          <a:lstStyle>
            <a:lvl1pPr marL="156600">
              <a:spcBef>
                <a:spcPts val="400"/>
              </a:spcBef>
              <a:buNone/>
              <a:defRPr sz="5400" b="1" i="0">
                <a:solidFill>
                  <a:srgbClr val="004E5A"/>
                </a:solidFill>
                <a:latin typeface="Poppins SemiBold" pitchFamily="2" charset="77"/>
                <a:ea typeface="Source Serif Pro" panose="02040603050405020204" pitchFamily="18" charset="0"/>
                <a:cs typeface="Poppins SemiBold" pitchFamily="2" charset="77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il titolo</a:t>
            </a:r>
          </a:p>
          <a:p>
            <a:pPr lvl="0"/>
            <a:r>
              <a:rPr lang="it-IT" dirty="0"/>
              <a:t>grande</a:t>
            </a:r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3E79030E-7465-F0B9-7688-D0FE9D7D0B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9585" y="3090912"/>
            <a:ext cx="7006478" cy="859210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sottotitolo</a:t>
            </a:r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D7047E6C-B796-9666-21EC-73740AA96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9585" y="4072547"/>
            <a:ext cx="7006478" cy="2314805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testo paragrafo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26C68C0C-2859-9EE3-F24A-D531E9F1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820269"/>
            <a:ext cx="4419600" cy="6029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7355">
          <p15:clr>
            <a:srgbClr val="FBAE40"/>
          </p15:clr>
        </p15:guide>
        <p15:guide id="3" pos="3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0" y="793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5F41EE-9A25-B306-888E-7AFE1629BA51}"/>
              </a:ext>
            </a:extLst>
          </p:cNvPr>
          <p:cNvSpPr/>
          <p:nvPr userDrawn="1"/>
        </p:nvSpPr>
        <p:spPr>
          <a:xfrm>
            <a:off x="0" y="7938"/>
            <a:ext cx="12192000" cy="812333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9EAF99-582C-0F04-FBA9-0229F432E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147917"/>
            <a:ext cx="5003328" cy="4893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386EA6-3E34-0DDC-ACE7-8340C1136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840" y="169442"/>
            <a:ext cx="1268223" cy="489323"/>
          </a:xfrm>
          <a:prstGeom prst="rect">
            <a:avLst/>
          </a:prstGeom>
        </p:spPr>
      </p:pic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CDEAAB24-2D35-4154-80D5-2B2661AD7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589" y="1167261"/>
            <a:ext cx="11111473" cy="1740619"/>
          </a:xfrm>
          <a:prstGeom prst="rect">
            <a:avLst/>
          </a:prstGeom>
        </p:spPr>
        <p:txBody>
          <a:bodyPr/>
          <a:lstStyle>
            <a:lvl1pPr marL="156600">
              <a:spcBef>
                <a:spcPts val="400"/>
              </a:spcBef>
              <a:buNone/>
              <a:defRPr sz="5400" b="1" i="0">
                <a:solidFill>
                  <a:srgbClr val="004E5A"/>
                </a:solidFill>
                <a:latin typeface="Poppins SemiBold" pitchFamily="2" charset="77"/>
                <a:ea typeface="Source Serif Pro" panose="02040603050405020204" pitchFamily="18" charset="0"/>
                <a:cs typeface="Poppins SemiBold" pitchFamily="2" charset="77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il titolo grande</a:t>
            </a:r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3E79030E-7465-F0B9-7688-D0FE9D7D0B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589" y="3090912"/>
            <a:ext cx="11111473" cy="859210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sottotitolo</a:t>
            </a:r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D7047E6C-B796-9666-21EC-73740AA96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588" y="4072547"/>
            <a:ext cx="5464365" cy="2314805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testo paragrafo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F55EF03B-289D-0A90-0588-569BA2E6D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838" y="4072547"/>
            <a:ext cx="5446434" cy="2314805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testo paragrafo</a:t>
            </a:r>
          </a:p>
        </p:txBody>
      </p:sp>
    </p:spTree>
    <p:extLst>
      <p:ext uri="{BB962C8B-B14F-4D97-AF65-F5344CB8AC3E}">
        <p14:creationId xmlns:p14="http://schemas.microsoft.com/office/powerpoint/2010/main" val="4172342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7355">
          <p15:clr>
            <a:srgbClr val="FBAE40"/>
          </p15:clr>
        </p15:guide>
        <p15:guide id="3" pos="33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0" y="793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5F41EE-9A25-B306-888E-7AFE1629BA51}"/>
              </a:ext>
            </a:extLst>
          </p:cNvPr>
          <p:cNvSpPr/>
          <p:nvPr userDrawn="1"/>
        </p:nvSpPr>
        <p:spPr>
          <a:xfrm>
            <a:off x="0" y="7938"/>
            <a:ext cx="12192000" cy="812333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9EAF99-582C-0F04-FBA9-0229F432E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147917"/>
            <a:ext cx="5003328" cy="4893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386EA6-3E34-0DDC-ACE7-8340C1136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840" y="169442"/>
            <a:ext cx="1268223" cy="489323"/>
          </a:xfrm>
          <a:prstGeom prst="rect">
            <a:avLst/>
          </a:prstGeom>
        </p:spPr>
      </p:pic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CDEAAB24-2D35-4154-80D5-2B2661AD7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590" y="1167261"/>
            <a:ext cx="5464364" cy="1445065"/>
          </a:xfrm>
          <a:prstGeom prst="rect">
            <a:avLst/>
          </a:prstGeom>
        </p:spPr>
        <p:txBody>
          <a:bodyPr/>
          <a:lstStyle>
            <a:lvl1pPr marL="156600">
              <a:spcBef>
                <a:spcPts val="400"/>
              </a:spcBef>
              <a:buNone/>
              <a:defRPr sz="3500" b="1" i="0">
                <a:solidFill>
                  <a:srgbClr val="004E5A"/>
                </a:solidFill>
                <a:latin typeface="Poppins SemiBold" pitchFamily="2" charset="77"/>
                <a:ea typeface="Source Serif Pro" panose="02040603050405020204" pitchFamily="18" charset="0"/>
                <a:cs typeface="Poppins SemiBold" pitchFamily="2" charset="77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il titolo grande</a:t>
            </a:r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3E79030E-7465-F0B9-7688-D0FE9D7D0B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590" y="2761621"/>
            <a:ext cx="5464364" cy="859210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sottotitolo</a:t>
            </a:r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D7047E6C-B796-9666-21EC-73740AA96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588" y="3770127"/>
            <a:ext cx="5464365" cy="2617226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testo paragrafo</a:t>
            </a:r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CD5F7A5B-7218-F1C8-3F32-CF8C80F8FD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7454" y="1167261"/>
            <a:ext cx="5464364" cy="1445065"/>
          </a:xfrm>
          <a:prstGeom prst="rect">
            <a:avLst/>
          </a:prstGeom>
        </p:spPr>
        <p:txBody>
          <a:bodyPr/>
          <a:lstStyle>
            <a:lvl1pPr marL="156600">
              <a:spcBef>
                <a:spcPts val="400"/>
              </a:spcBef>
              <a:buNone/>
              <a:defRPr sz="3500" b="1" i="0">
                <a:solidFill>
                  <a:srgbClr val="004E5A"/>
                </a:solidFill>
                <a:latin typeface="Poppins SemiBold" pitchFamily="2" charset="77"/>
                <a:ea typeface="Source Serif Pro" panose="02040603050405020204" pitchFamily="18" charset="0"/>
                <a:cs typeface="Poppins SemiBold" pitchFamily="2" charset="77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il titolo grande</a:t>
            </a:r>
          </a:p>
        </p:txBody>
      </p:sp>
      <p:sp>
        <p:nvSpPr>
          <p:cNvPr id="11" name="Segnaposto testo 14">
            <a:extLst>
              <a:ext uri="{FF2B5EF4-FFF2-40B4-BE49-F238E27FC236}">
                <a16:creationId xmlns:a16="http://schemas.microsoft.com/office/drawing/2014/main" id="{4BE5F5F5-080C-3192-3707-7894B4C000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7454" y="2761621"/>
            <a:ext cx="5464364" cy="859210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sottotitolo</a:t>
            </a:r>
          </a:p>
        </p:txBody>
      </p:sp>
      <p:sp>
        <p:nvSpPr>
          <p:cNvPr id="12" name="Segnaposto testo 14">
            <a:extLst>
              <a:ext uri="{FF2B5EF4-FFF2-40B4-BE49-F238E27FC236}">
                <a16:creationId xmlns:a16="http://schemas.microsoft.com/office/drawing/2014/main" id="{F66C6144-8301-68B1-F023-AE4EE01414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7452" y="3770127"/>
            <a:ext cx="5464365" cy="2617226"/>
          </a:xfrm>
          <a:prstGeom prst="rect">
            <a:avLst/>
          </a:prstGeom>
        </p:spPr>
        <p:txBody>
          <a:bodyPr/>
          <a:lstStyle>
            <a:lvl1pPr marL="120600" marR="0" indent="-120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4E5A"/>
                </a:solidFill>
                <a:latin typeface="Degular Display" pitchFamily="82" charset="77"/>
                <a:ea typeface="Source Serif Pro" panose="02040603050405020204" pitchFamily="18" charset="0"/>
              </a:defRPr>
            </a:lvl1pPr>
            <a:lvl2pPr>
              <a:defRPr b="0" i="0">
                <a:latin typeface="Degular Display" pitchFamily="82" charset="77"/>
              </a:defRPr>
            </a:lvl2pPr>
            <a:lvl3pPr>
              <a:defRPr b="0" i="0">
                <a:latin typeface="Degular Display" pitchFamily="82" charset="77"/>
              </a:defRPr>
            </a:lvl3pPr>
            <a:lvl4pPr>
              <a:defRPr b="0" i="0">
                <a:latin typeface="Degular Display" pitchFamily="82" charset="77"/>
              </a:defRPr>
            </a:lvl4pPr>
            <a:lvl5pPr>
              <a:defRPr b="0" i="0">
                <a:latin typeface="Degular Display" pitchFamily="82" charset="77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Inserisci testo paragrafo</a:t>
            </a:r>
          </a:p>
        </p:txBody>
      </p:sp>
    </p:spTree>
    <p:extLst>
      <p:ext uri="{BB962C8B-B14F-4D97-AF65-F5344CB8AC3E}">
        <p14:creationId xmlns:p14="http://schemas.microsoft.com/office/powerpoint/2010/main" val="39786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7355">
          <p15:clr>
            <a:srgbClr val="FBAE40"/>
          </p15:clr>
        </p15:guide>
        <p15:guide id="3" pos="3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0" y="793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5F41EE-9A25-B306-888E-7AFE1629BA51}"/>
              </a:ext>
            </a:extLst>
          </p:cNvPr>
          <p:cNvSpPr/>
          <p:nvPr userDrawn="1"/>
        </p:nvSpPr>
        <p:spPr>
          <a:xfrm>
            <a:off x="0" y="7938"/>
            <a:ext cx="12192000" cy="812333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9EAF99-582C-0F04-FBA9-0229F432E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147917"/>
            <a:ext cx="5003328" cy="4893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386EA6-3E34-0DDC-ACE7-8340C1136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840" y="169442"/>
            <a:ext cx="1268223" cy="489323"/>
          </a:xfrm>
          <a:prstGeom prst="rect">
            <a:avLst/>
          </a:prstGeom>
        </p:spPr>
      </p:pic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EDE37CD1-CEE3-789F-7D58-1697F2C51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20738"/>
            <a:ext cx="12192000" cy="6029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859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7355">
          <p15:clr>
            <a:srgbClr val="FBAE40"/>
          </p15:clr>
        </p15:guide>
        <p15:guide id="3" pos="33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0" y="793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5F41EE-9A25-B306-888E-7AFE1629BA51}"/>
              </a:ext>
            </a:extLst>
          </p:cNvPr>
          <p:cNvSpPr/>
          <p:nvPr userDrawn="1"/>
        </p:nvSpPr>
        <p:spPr>
          <a:xfrm>
            <a:off x="0" y="7938"/>
            <a:ext cx="12192000" cy="812333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9EAF99-582C-0F04-FBA9-0229F432E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147917"/>
            <a:ext cx="5003328" cy="4893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386EA6-3E34-0DDC-ACE7-8340C1136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840" y="169442"/>
            <a:ext cx="1268223" cy="489323"/>
          </a:xfrm>
          <a:prstGeom prst="rect">
            <a:avLst/>
          </a:prstGeom>
        </p:spPr>
      </p:pic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EDE37CD1-CEE3-789F-7D58-1697F2C51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20738"/>
            <a:ext cx="5951621" cy="6029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2" name="Segnaposto immagine 9">
            <a:extLst>
              <a:ext uri="{FF2B5EF4-FFF2-40B4-BE49-F238E27FC236}">
                <a16:creationId xmlns:a16="http://schemas.microsoft.com/office/drawing/2014/main" id="{8303DD56-285A-A4C5-D3E5-937966150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6210" y="820738"/>
            <a:ext cx="5951621" cy="6029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752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7355">
          <p15:clr>
            <a:srgbClr val="FBAE40"/>
          </p15:clr>
        </p15:guide>
        <p15:guide id="3" pos="33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F495CB5-DFBE-27E7-9F85-56D2A46340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F8266F-E945-440E-3D25-1B5674ACD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1395" y="2906348"/>
            <a:ext cx="2709210" cy="1045304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2A9427-8AAA-BD77-053D-8483FE8629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662613"/>
            <a:ext cx="11455400" cy="801687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>
                <a:solidFill>
                  <a:schemeClr val="bg1"/>
                </a:solidFill>
                <a:latin typeface="Degular Display" pitchFamily="82" charset="77"/>
              </a:defRPr>
            </a:lvl1pPr>
            <a:lvl2pPr algn="ctr">
              <a:defRPr sz="1800">
                <a:solidFill>
                  <a:schemeClr val="bg1"/>
                </a:solidFill>
                <a:latin typeface="Degular Display" pitchFamily="82" charset="77"/>
              </a:defRPr>
            </a:lvl2pPr>
            <a:lvl3pPr algn="ctr">
              <a:defRPr sz="1800">
                <a:solidFill>
                  <a:schemeClr val="bg1"/>
                </a:solidFill>
                <a:latin typeface="Degular Display" pitchFamily="82" charset="77"/>
              </a:defRPr>
            </a:lvl3pPr>
            <a:lvl4pPr algn="ctr">
              <a:defRPr sz="1800">
                <a:solidFill>
                  <a:schemeClr val="bg1"/>
                </a:solidFill>
                <a:latin typeface="Degular Display" pitchFamily="82" charset="77"/>
              </a:defRPr>
            </a:lvl4pPr>
            <a:lvl5pPr algn="ctr">
              <a:defRPr sz="1800">
                <a:solidFill>
                  <a:schemeClr val="bg1"/>
                </a:solidFill>
                <a:latin typeface="Degular Display" pitchFamily="82" charset="77"/>
              </a:defRPr>
            </a:lvl5pPr>
          </a:lstStyle>
          <a:p>
            <a:pPr lvl="0"/>
            <a:r>
              <a:rPr lang="it-IT" dirty="0"/>
              <a:t>Inserisci testo informazioni</a:t>
            </a:r>
          </a:p>
        </p:txBody>
      </p:sp>
    </p:spTree>
    <p:extLst>
      <p:ext uri="{BB962C8B-B14F-4D97-AF65-F5344CB8AC3E}">
        <p14:creationId xmlns:p14="http://schemas.microsoft.com/office/powerpoint/2010/main" val="3056366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5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58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2FD172C-B7C1-6AB8-969B-F685B93E5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5855F-5760-D209-46BC-A2214662CB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D0F1A4-AFEE-0E8E-123F-20F972BD2A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64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7FDA9-EEAC-1826-9558-CBC192764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1394E5-CE55-A0BC-27EC-2EDF046002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AA75FB-BDEB-B12E-CD30-F811F3AA6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1FFA6343-7126-C0A9-ADB3-730E0F2E53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AD50C16-1594-1D58-0AA4-ED85A0E1B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0D11C5-C5DB-EA87-CB42-6960D3EF70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30A300-9684-3F6F-80CF-917F864C9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83605A2-E44C-2A0E-2C46-0C707D1373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2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EFBE44B-60DA-D944-D880-07C2D8C7C7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DB9D5F-41BC-D66B-91EE-868738D536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BA3A27-50D2-F696-84A5-840ED5ADF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81ED27-3A61-B2F9-8F1B-4BEF4A940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09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82A5085-95BE-72FD-00C9-4027285917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7ECE3B-A9D4-6F95-AC96-54E572EC5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24B42C-4AC6-7766-5D2D-215CC13F3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683D1F-13AE-CE7B-B927-A8FC6CBE0B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70500EA-371F-5E35-DC55-A45A36EACE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6AA7656-E775-04D0-EAFE-703D97A09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25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3111D5C3-CB35-065B-EEB4-7EB2D1B2A1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88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297B741-441F-3D21-46D0-024690111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7A57D3-64B4-E1FF-FC22-7BD362D84A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1426046-6B52-F8C3-771F-A8E3717D6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948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Degular Display</vt:lpstr>
      <vt:lpstr>Poppins SemiBold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Riccardo Pallecchi</dc:creator>
  <cp:lastModifiedBy>Riccardo Pallecchi</cp:lastModifiedBy>
  <cp:revision>7</cp:revision>
  <dcterms:created xsi:type="dcterms:W3CDTF">2025-12-16T09:43:36Z</dcterms:created>
  <dcterms:modified xsi:type="dcterms:W3CDTF">2025-12-16T13:44:09Z</dcterms:modified>
</cp:coreProperties>
</file>