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Poppins"/>
      <p:regular r:id="rId11"/>
      <p:bold r:id="rId12"/>
      <p:italic r:id="rId13"/>
      <p:boldItalic r:id="rId14"/>
    </p:embeddedFont>
    <p:embeddedFont>
      <p:font typeface="Poppins SemiBold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37">
          <p15:clr>
            <a:srgbClr val="747775"/>
          </p15:clr>
        </p15:guide>
        <p15:guide id="2" pos="5556">
          <p15:clr>
            <a:srgbClr val="747775"/>
          </p15:clr>
        </p15:guide>
        <p15:guide id="3" pos="1142">
          <p15:clr>
            <a:srgbClr val="747775"/>
          </p15:clr>
        </p15:guide>
        <p15:guide id="4" pos="1309">
          <p15:clr>
            <a:srgbClr val="747775"/>
          </p15:clr>
        </p15:guide>
        <p15:guide id="5" pos="2213">
          <p15:clr>
            <a:srgbClr val="747775"/>
          </p15:clr>
        </p15:guide>
        <p15:guide id="6" orient="horz" pos="617">
          <p15:clr>
            <a:srgbClr val="747775"/>
          </p15:clr>
        </p15:guide>
        <p15:guide id="7" orient="horz" pos="269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7"/>
        <p:guide pos="5556"/>
        <p:guide pos="1142"/>
        <p:guide pos="1309"/>
        <p:guide pos="2213"/>
        <p:guide pos="617" orient="horz"/>
        <p:guide pos="269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-regular.fntdata"/><Relationship Id="rId10" Type="http://schemas.openxmlformats.org/officeDocument/2006/relationships/slide" Target="slides/slide5.xml"/><Relationship Id="rId13" Type="http://schemas.openxmlformats.org/officeDocument/2006/relationships/font" Target="fonts/Poppins-italic.fntdata"/><Relationship Id="rId12" Type="http://schemas.openxmlformats.org/officeDocument/2006/relationships/font" Target="fonts/Poppins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oppinsSemiBold-regular.fntdata"/><Relationship Id="rId14" Type="http://schemas.openxmlformats.org/officeDocument/2006/relationships/font" Target="fonts/Poppins-boldItalic.fntdata"/><Relationship Id="rId17" Type="http://schemas.openxmlformats.org/officeDocument/2006/relationships/font" Target="fonts/PoppinsSemiBold-italic.fntdata"/><Relationship Id="rId16" Type="http://schemas.openxmlformats.org/officeDocument/2006/relationships/font" Target="fonts/PoppinsSemiBol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PoppinsSemiBold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g2fb2fa3eb95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Google Shape;39;g2fb2fa3eb95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2fb2fa3eb95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" name="Google Shape;46;g2fb2fa3eb95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2fb2fa3eb95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g2fb2fa3eb95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fb2fa3eb95_0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fb2fa3eb95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fb2fa3eb95_0_1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fb2fa3eb95_0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mplate generale Grins">
  <p:cSld name="BIG_NUMBER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  <p:pic>
        <p:nvPicPr>
          <p:cNvPr id="9" name="Google Shape;9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47307" y="-53425"/>
            <a:ext cx="9238999" cy="519692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2"/>
          <p:cNvSpPr txBox="1"/>
          <p:nvPr>
            <p:ph type="title"/>
          </p:nvPr>
        </p:nvSpPr>
        <p:spPr>
          <a:xfrm>
            <a:off x="258200" y="1638257"/>
            <a:ext cx="4888200" cy="89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Poppins SemiBold"/>
              <a:buNone/>
              <a:defRPr sz="28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7114" y="2733418"/>
            <a:ext cx="49149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Poppins"/>
              <a:buNone/>
              <a:defRPr sz="1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pos="227">
          <p15:clr>
            <a:srgbClr val="E46962"/>
          </p15:clr>
        </p15:guide>
        <p15:guide id="2" pos="3320">
          <p15:clr>
            <a:srgbClr val="E46962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mplate generale Grins 1">
  <p:cSld name="BIG_NUMBER_1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111029" y="33260"/>
            <a:ext cx="582471" cy="366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664" y="-2365"/>
            <a:ext cx="9147341" cy="4913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3"/>
          <p:cNvSpPr txBox="1"/>
          <p:nvPr>
            <p:ph type="title"/>
          </p:nvPr>
        </p:nvSpPr>
        <p:spPr>
          <a:xfrm>
            <a:off x="258207" y="747903"/>
            <a:ext cx="6651000" cy="7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4E5A"/>
              </a:buClr>
              <a:buSzPts val="2400"/>
              <a:buFont typeface="Poppins SemiBold"/>
              <a:buNone/>
              <a:defRPr sz="2400">
                <a:solidFill>
                  <a:srgbClr val="004E5A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" type="subTitle"/>
          </p:nvPr>
        </p:nvSpPr>
        <p:spPr>
          <a:xfrm>
            <a:off x="267117" y="1736196"/>
            <a:ext cx="6570900" cy="56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4E5A"/>
              </a:buClr>
              <a:buSzPts val="1600"/>
              <a:buFont typeface="Poppins"/>
              <a:buNone/>
              <a:defRPr sz="1600">
                <a:solidFill>
                  <a:srgbClr val="004E5A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2" type="subTitle"/>
          </p:nvPr>
        </p:nvSpPr>
        <p:spPr>
          <a:xfrm>
            <a:off x="270964" y="2279300"/>
            <a:ext cx="7407900" cy="106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4E5A"/>
              </a:buClr>
              <a:buSzPts val="1100"/>
              <a:buFont typeface="Poppins"/>
              <a:buNone/>
              <a:defRPr sz="1100">
                <a:solidFill>
                  <a:srgbClr val="004E5A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buNone/>
              <a:defRPr sz="1300">
                <a:solidFill>
                  <a:srgbClr val="004E5A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buNone/>
              <a:defRPr sz="1300">
                <a:solidFill>
                  <a:srgbClr val="004E5A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>
              <a:buNone/>
              <a:defRPr sz="1300">
                <a:solidFill>
                  <a:srgbClr val="004E5A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>
              <a:buNone/>
              <a:defRPr sz="1300">
                <a:solidFill>
                  <a:srgbClr val="004E5A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>
              <a:buNone/>
              <a:defRPr sz="1300">
                <a:solidFill>
                  <a:srgbClr val="004E5A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>
              <a:buNone/>
              <a:defRPr sz="1300">
                <a:solidFill>
                  <a:srgbClr val="004E5A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>
              <a:buNone/>
              <a:defRPr sz="1300">
                <a:solidFill>
                  <a:srgbClr val="004E5A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>
              <a:buNone/>
              <a:defRPr sz="1300">
                <a:solidFill>
                  <a:srgbClr val="004E5A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>
              <a:buNone/>
              <a:defRPr sz="1300">
                <a:solidFill>
                  <a:srgbClr val="004E5A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  <p:sp>
        <p:nvSpPr>
          <p:cNvPr id="19" name="Google Shape;19;p3"/>
          <p:cNvSpPr txBox="1"/>
          <p:nvPr>
            <p:ph idx="3" type="subTitle"/>
          </p:nvPr>
        </p:nvSpPr>
        <p:spPr>
          <a:xfrm>
            <a:off x="270976" y="4748725"/>
            <a:ext cx="3682200" cy="1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4E5A"/>
              </a:buClr>
              <a:buSzPts val="1000"/>
              <a:buFont typeface="Poppins"/>
              <a:buNone/>
              <a:defRPr sz="1000">
                <a:solidFill>
                  <a:srgbClr val="004E5A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pos="227">
          <p15:clr>
            <a:srgbClr val="E46962"/>
          </p15:clr>
        </p15:guide>
        <p15:guide id="2" pos="4932">
          <p15:clr>
            <a:srgbClr val="E46962"/>
          </p15:clr>
        </p15:guide>
        <p15:guide id="3" orient="horz" pos="567">
          <p15:clr>
            <a:srgbClr val="E46962"/>
          </p15:clr>
        </p15:guide>
        <p15:guide id="4" orient="horz" pos="3061">
          <p15:clr>
            <a:srgbClr val="E46962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mplate generale Grins 1 1">
  <p:cSld name="BIG_NUMBER_1_1">
    <p:bg>
      <p:bgPr>
        <a:solidFill>
          <a:srgbClr val="F6F3EC"/>
        </a:solid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336" y="3575"/>
            <a:ext cx="9144003" cy="49113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buNone/>
              <a:defRPr sz="1300">
                <a:solidFill>
                  <a:schemeClr val="tx1"/>
                </a:solidFill>
              </a:defRPr>
            </a:lvl1pPr>
            <a:lvl2pPr lvl="1">
              <a:buNone/>
              <a:defRPr sz="1300">
                <a:solidFill>
                  <a:schemeClr val="tx1"/>
                </a:solidFill>
              </a:defRPr>
            </a:lvl2pPr>
            <a:lvl3pPr lvl="2">
              <a:buNone/>
              <a:defRPr sz="1300">
                <a:solidFill>
                  <a:schemeClr val="tx1"/>
                </a:solidFill>
              </a:defRPr>
            </a:lvl3pPr>
            <a:lvl4pPr lvl="3">
              <a:buNone/>
              <a:defRPr sz="1300">
                <a:solidFill>
                  <a:schemeClr val="tx1"/>
                </a:solidFill>
              </a:defRPr>
            </a:lvl4pPr>
            <a:lvl5pPr lvl="4">
              <a:buNone/>
              <a:defRPr sz="1300">
                <a:solidFill>
                  <a:schemeClr val="tx1"/>
                </a:solidFill>
              </a:defRPr>
            </a:lvl5pPr>
            <a:lvl6pPr lvl="5">
              <a:buNone/>
              <a:defRPr sz="1300">
                <a:solidFill>
                  <a:schemeClr val="tx1"/>
                </a:solidFill>
              </a:defRPr>
            </a:lvl6pPr>
            <a:lvl7pPr lvl="6">
              <a:buNone/>
              <a:defRPr sz="1300">
                <a:solidFill>
                  <a:schemeClr val="tx1"/>
                </a:solidFill>
              </a:defRPr>
            </a:lvl7pPr>
            <a:lvl8pPr lvl="7">
              <a:buNone/>
              <a:defRPr sz="1300">
                <a:solidFill>
                  <a:schemeClr val="tx1"/>
                </a:solidFill>
              </a:defRPr>
            </a:lvl8pPr>
            <a:lvl9pPr lvl="8">
              <a:buNone/>
              <a:defRPr sz="1300">
                <a:solidFill>
                  <a:schemeClr val="tx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258207" y="747903"/>
            <a:ext cx="6651000" cy="7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4E5A"/>
              </a:buClr>
              <a:buSzPts val="2400"/>
              <a:buFont typeface="Poppins SemiBold"/>
              <a:buNone/>
              <a:defRPr sz="2400">
                <a:solidFill>
                  <a:srgbClr val="004E5A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267117" y="1736196"/>
            <a:ext cx="6570900" cy="56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4E5A"/>
              </a:buClr>
              <a:buSzPts val="1600"/>
              <a:buFont typeface="Poppins"/>
              <a:buNone/>
              <a:defRPr sz="1600">
                <a:solidFill>
                  <a:srgbClr val="004E5A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2" type="subTitle"/>
          </p:nvPr>
        </p:nvSpPr>
        <p:spPr>
          <a:xfrm>
            <a:off x="270964" y="2279300"/>
            <a:ext cx="7407900" cy="106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4E5A"/>
              </a:buClr>
              <a:buSzPts val="1100"/>
              <a:buFont typeface="Poppins"/>
              <a:buNone/>
              <a:defRPr sz="1100">
                <a:solidFill>
                  <a:srgbClr val="004E5A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3" type="subTitle"/>
          </p:nvPr>
        </p:nvSpPr>
        <p:spPr>
          <a:xfrm>
            <a:off x="270976" y="4748725"/>
            <a:ext cx="3682200" cy="1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4E5A"/>
              </a:buClr>
              <a:buSzPts val="1000"/>
              <a:buFont typeface="Poppins"/>
              <a:buNone/>
              <a:defRPr sz="1000">
                <a:solidFill>
                  <a:srgbClr val="004E5A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mplate generale Grins 1 1 1">
  <p:cSld name="BIG_NUMBER_1_1_1">
    <p:bg>
      <p:bgPr>
        <a:solidFill>
          <a:srgbClr val="004E5A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336" y="3575"/>
            <a:ext cx="9144003" cy="49113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buNone/>
              <a:defRPr sz="1300">
                <a:solidFill>
                  <a:schemeClr val="lt1"/>
                </a:solidFill>
              </a:defRPr>
            </a:lvl1pPr>
            <a:lvl2pPr lvl="1">
              <a:buNone/>
              <a:defRPr sz="1300">
                <a:solidFill>
                  <a:schemeClr val="lt1"/>
                </a:solidFill>
              </a:defRPr>
            </a:lvl2pPr>
            <a:lvl3pPr lvl="2">
              <a:buNone/>
              <a:defRPr sz="1300">
                <a:solidFill>
                  <a:schemeClr val="lt1"/>
                </a:solidFill>
              </a:defRPr>
            </a:lvl3pPr>
            <a:lvl4pPr lvl="3">
              <a:buNone/>
              <a:defRPr sz="1300">
                <a:solidFill>
                  <a:schemeClr val="lt1"/>
                </a:solidFill>
              </a:defRPr>
            </a:lvl4pPr>
            <a:lvl5pPr lvl="4">
              <a:buNone/>
              <a:defRPr sz="1300">
                <a:solidFill>
                  <a:schemeClr val="lt1"/>
                </a:solidFill>
              </a:defRPr>
            </a:lvl5pPr>
            <a:lvl6pPr lvl="5">
              <a:buNone/>
              <a:defRPr sz="1300">
                <a:solidFill>
                  <a:schemeClr val="lt1"/>
                </a:solidFill>
              </a:defRPr>
            </a:lvl6pPr>
            <a:lvl7pPr lvl="6">
              <a:buNone/>
              <a:defRPr sz="1300">
                <a:solidFill>
                  <a:schemeClr val="lt1"/>
                </a:solidFill>
              </a:defRPr>
            </a:lvl7pPr>
            <a:lvl8pPr lvl="7">
              <a:buNone/>
              <a:defRPr sz="1300">
                <a:solidFill>
                  <a:schemeClr val="lt1"/>
                </a:solidFill>
              </a:defRPr>
            </a:lvl8pPr>
            <a:lvl9pPr lvl="8">
              <a:buNone/>
              <a:defRPr sz="1300"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  <p:sp>
        <p:nvSpPr>
          <p:cNvPr id="30" name="Google Shape;30;p5"/>
          <p:cNvSpPr txBox="1"/>
          <p:nvPr>
            <p:ph type="title"/>
          </p:nvPr>
        </p:nvSpPr>
        <p:spPr>
          <a:xfrm>
            <a:off x="258207" y="747903"/>
            <a:ext cx="6651000" cy="7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Poppins SemiBold"/>
              <a:buNone/>
              <a:defRPr sz="24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" type="subTitle"/>
          </p:nvPr>
        </p:nvSpPr>
        <p:spPr>
          <a:xfrm>
            <a:off x="267117" y="1736196"/>
            <a:ext cx="6570900" cy="56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Poppins"/>
              <a:buNone/>
              <a:defRPr sz="1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2" name="Google Shape;32;p5"/>
          <p:cNvSpPr txBox="1"/>
          <p:nvPr>
            <p:ph idx="2" type="subTitle"/>
          </p:nvPr>
        </p:nvSpPr>
        <p:spPr>
          <a:xfrm>
            <a:off x="270964" y="2279300"/>
            <a:ext cx="7407900" cy="106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Poppins"/>
              <a:buNone/>
              <a:defRPr sz="11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3" type="subTitle"/>
          </p:nvPr>
        </p:nvSpPr>
        <p:spPr>
          <a:xfrm>
            <a:off x="270976" y="4748725"/>
            <a:ext cx="3682200" cy="1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Poppins"/>
              <a:buNone/>
              <a:defRPr sz="10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mplate generale Grins 1 1 1 1">
  <p:cSld name="BIG_NUMBER_1_1_1_1">
    <p:bg>
      <p:bgPr>
        <a:solidFill>
          <a:srgbClr val="004E5A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/>
        </p:nvSpPr>
        <p:spPr>
          <a:xfrm>
            <a:off x="1916390" y="1485040"/>
            <a:ext cx="5311200" cy="56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it" sz="2400" u="none" cap="none" strike="noStrike">
                <a:solidFill>
                  <a:srgbClr val="F6F3EC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Grazie per l’attenzione</a:t>
            </a:r>
            <a:endParaRPr b="1" i="0" sz="2400" u="none" cap="none" strike="noStrike">
              <a:solidFill>
                <a:srgbClr val="F6F3EC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" name="Google Shape;36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138613" y="2324953"/>
            <a:ext cx="866775" cy="133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258200" y="1638257"/>
            <a:ext cx="4888200" cy="89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7"/>
          <p:cNvSpPr txBox="1"/>
          <p:nvPr>
            <p:ph idx="1" type="subTitle"/>
          </p:nvPr>
        </p:nvSpPr>
        <p:spPr>
          <a:xfrm>
            <a:off x="267114" y="2733418"/>
            <a:ext cx="4914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type="title"/>
          </p:nvPr>
        </p:nvSpPr>
        <p:spPr>
          <a:xfrm>
            <a:off x="258207" y="747903"/>
            <a:ext cx="6651000" cy="79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8"/>
          <p:cNvSpPr txBox="1"/>
          <p:nvPr>
            <p:ph idx="1" type="subTitle"/>
          </p:nvPr>
        </p:nvSpPr>
        <p:spPr>
          <a:xfrm>
            <a:off x="267117" y="1736196"/>
            <a:ext cx="6570900" cy="5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8"/>
          <p:cNvSpPr txBox="1"/>
          <p:nvPr>
            <p:ph idx="2" type="subTitle"/>
          </p:nvPr>
        </p:nvSpPr>
        <p:spPr>
          <a:xfrm>
            <a:off x="270964" y="2279300"/>
            <a:ext cx="7407900" cy="106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8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  <p:sp>
        <p:nvSpPr>
          <p:cNvPr id="52" name="Google Shape;52;p8"/>
          <p:cNvSpPr txBox="1"/>
          <p:nvPr>
            <p:ph idx="3" type="subTitle"/>
          </p:nvPr>
        </p:nvSpPr>
        <p:spPr>
          <a:xfrm>
            <a:off x="270976" y="4748725"/>
            <a:ext cx="3682200" cy="1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  <p:sp>
        <p:nvSpPr>
          <p:cNvPr id="58" name="Google Shape;58;p9"/>
          <p:cNvSpPr txBox="1"/>
          <p:nvPr>
            <p:ph type="title"/>
          </p:nvPr>
        </p:nvSpPr>
        <p:spPr>
          <a:xfrm>
            <a:off x="258207" y="747903"/>
            <a:ext cx="6651000" cy="79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9"/>
          <p:cNvSpPr txBox="1"/>
          <p:nvPr>
            <p:ph idx="1" type="subTitle"/>
          </p:nvPr>
        </p:nvSpPr>
        <p:spPr>
          <a:xfrm>
            <a:off x="267117" y="1736196"/>
            <a:ext cx="6570900" cy="5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9"/>
          <p:cNvSpPr txBox="1"/>
          <p:nvPr>
            <p:ph idx="2" type="subTitle"/>
          </p:nvPr>
        </p:nvSpPr>
        <p:spPr>
          <a:xfrm>
            <a:off x="270964" y="2279300"/>
            <a:ext cx="7407900" cy="106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9"/>
          <p:cNvSpPr txBox="1"/>
          <p:nvPr>
            <p:ph idx="3" type="subTitle"/>
          </p:nvPr>
        </p:nvSpPr>
        <p:spPr>
          <a:xfrm>
            <a:off x="270976" y="4748725"/>
            <a:ext cx="3682200" cy="1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  <p:sp>
        <p:nvSpPr>
          <p:cNvPr id="67" name="Google Shape;67;p10"/>
          <p:cNvSpPr txBox="1"/>
          <p:nvPr>
            <p:ph type="title"/>
          </p:nvPr>
        </p:nvSpPr>
        <p:spPr>
          <a:xfrm>
            <a:off x="258207" y="747903"/>
            <a:ext cx="6651000" cy="79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0"/>
          <p:cNvSpPr txBox="1"/>
          <p:nvPr>
            <p:ph idx="1" type="subTitle"/>
          </p:nvPr>
        </p:nvSpPr>
        <p:spPr>
          <a:xfrm>
            <a:off x="267117" y="1736196"/>
            <a:ext cx="6570900" cy="5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0"/>
          <p:cNvSpPr txBox="1"/>
          <p:nvPr>
            <p:ph idx="2" type="subTitle"/>
          </p:nvPr>
        </p:nvSpPr>
        <p:spPr>
          <a:xfrm>
            <a:off x="270964" y="2279300"/>
            <a:ext cx="7407900" cy="106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0"/>
          <p:cNvSpPr txBox="1"/>
          <p:nvPr>
            <p:ph idx="3" type="subTitle"/>
          </p:nvPr>
        </p:nvSpPr>
        <p:spPr>
          <a:xfrm>
            <a:off x="270976" y="4748725"/>
            <a:ext cx="3682200" cy="1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