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Poppins"/>
      <p:regular r:id="rId10"/>
      <p:bold r:id="rId11"/>
      <p:italic r:id="rId12"/>
      <p:boldItalic r:id="rId13"/>
    </p:embeddedFont>
    <p:embeddedFont>
      <p:font typeface="Poppins SemiBold"/>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37">
          <p15:clr>
            <a:srgbClr val="747775"/>
          </p15:clr>
        </p15:guide>
        <p15:guide id="2" pos="5556">
          <p15:clr>
            <a:srgbClr val="747775"/>
          </p15:clr>
        </p15:guide>
        <p15:guide id="3" pos="1142">
          <p15:clr>
            <a:srgbClr val="747775"/>
          </p15:clr>
        </p15:guide>
        <p15:guide id="4" pos="1309">
          <p15:clr>
            <a:srgbClr val="747775"/>
          </p15:clr>
        </p15:guide>
        <p15:guide id="5" pos="2213">
          <p15:clr>
            <a:srgbClr val="747775"/>
          </p15:clr>
        </p15:guide>
        <p15:guide id="6" orient="horz" pos="617">
          <p15:clr>
            <a:srgbClr val="747775"/>
          </p15:clr>
        </p15:guide>
        <p15:guide id="7" orient="horz" pos="26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7"/>
        <p:guide pos="5556"/>
        <p:guide pos="1142"/>
        <p:guide pos="1309"/>
        <p:guide pos="2213"/>
        <p:guide pos="617" orient="horz"/>
        <p:guide pos="269" orient="horz"/>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oppins-bold.fntdata"/><Relationship Id="rId10" Type="http://schemas.openxmlformats.org/officeDocument/2006/relationships/font" Target="fonts/Poppins-regular.fntdata"/><Relationship Id="rId13" Type="http://schemas.openxmlformats.org/officeDocument/2006/relationships/font" Target="fonts/Poppins-boldItalic.fntdata"/><Relationship Id="rId12" Type="http://schemas.openxmlformats.org/officeDocument/2006/relationships/font" Target="fonts/Poppins-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oppinsSemiBold-bold.fntdata"/><Relationship Id="rId14" Type="http://schemas.openxmlformats.org/officeDocument/2006/relationships/font" Target="fonts/PoppinsSemiBold-regular.fntdata"/><Relationship Id="rId17" Type="http://schemas.openxmlformats.org/officeDocument/2006/relationships/font" Target="fonts/PoppinsSemiBold-boldItalic.fntdata"/><Relationship Id="rId16" Type="http://schemas.openxmlformats.org/officeDocument/2006/relationships/font" Target="fonts/PoppinsSemi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b4fabf3ddf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b4fabf3ddf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28d2ef8a937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28d2ef8a937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8d2ef8a937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8d2ef8a937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F6F3E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4.png"/><Relationship Id="rId5"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366075" y="1998639"/>
            <a:ext cx="5217600" cy="151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 sz="2800">
                <a:solidFill>
                  <a:schemeClr val="lt1"/>
                </a:solidFill>
                <a:latin typeface="Poppins SemiBold"/>
                <a:ea typeface="Poppins SemiBold"/>
                <a:cs typeface="Poppins SemiBold"/>
                <a:sym typeface="Poppins SemiBold"/>
              </a:rPr>
              <a:t>Titolo principale con carattere tipografico Poppins</a:t>
            </a:r>
            <a:endParaRPr sz="2800">
              <a:solidFill>
                <a:schemeClr val="lt1"/>
              </a:solidFill>
              <a:latin typeface="Poppins SemiBold"/>
              <a:ea typeface="Poppins SemiBold"/>
              <a:cs typeface="Poppins SemiBold"/>
              <a:sym typeface="Poppins SemiBold"/>
            </a:endParaRPr>
          </a:p>
        </p:txBody>
      </p:sp>
      <p:sp>
        <p:nvSpPr>
          <p:cNvPr id="55" name="Google Shape;55;p13"/>
          <p:cNvSpPr txBox="1"/>
          <p:nvPr/>
        </p:nvSpPr>
        <p:spPr>
          <a:xfrm>
            <a:off x="293850" y="244900"/>
            <a:ext cx="5217600" cy="36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 sz="1500">
                <a:solidFill>
                  <a:schemeClr val="lt1"/>
                </a:solidFill>
                <a:latin typeface="Poppins"/>
                <a:ea typeface="Poppins"/>
                <a:cs typeface="Poppins"/>
                <a:sym typeface="Poppins"/>
              </a:rPr>
              <a:t>Testo sovra-titolo</a:t>
            </a:r>
            <a:endParaRPr sz="1500">
              <a:solidFill>
                <a:schemeClr val="lt1"/>
              </a:solidFill>
              <a:latin typeface="Poppins"/>
              <a:ea typeface="Poppins"/>
              <a:cs typeface="Poppins"/>
              <a:sym typeface="Poppins"/>
            </a:endParaRPr>
          </a:p>
        </p:txBody>
      </p:sp>
      <p:pic>
        <p:nvPicPr>
          <p:cNvPr id="56" name="Google Shape;56;p13"/>
          <p:cNvPicPr preferRelativeResize="0"/>
          <p:nvPr/>
        </p:nvPicPr>
        <p:blipFill>
          <a:blip r:embed="rId3">
            <a:alphaModFix/>
          </a:blip>
          <a:stretch>
            <a:fillRect/>
          </a:stretch>
        </p:blipFill>
        <p:spPr>
          <a:xfrm>
            <a:off x="-243629" y="692753"/>
            <a:ext cx="2809450" cy="1517100"/>
          </a:xfrm>
          <a:prstGeom prst="rect">
            <a:avLst/>
          </a:prstGeom>
          <a:noFill/>
          <a:ln>
            <a:noFill/>
          </a:ln>
        </p:spPr>
      </p:pic>
      <p:pic>
        <p:nvPicPr>
          <p:cNvPr id="57" name="Google Shape;57;p13"/>
          <p:cNvPicPr preferRelativeResize="0"/>
          <p:nvPr/>
        </p:nvPicPr>
        <p:blipFill>
          <a:blip r:embed="rId4">
            <a:alphaModFix/>
          </a:blip>
          <a:stretch>
            <a:fillRect/>
          </a:stretch>
        </p:blipFill>
        <p:spPr>
          <a:xfrm>
            <a:off x="-1" y="0"/>
            <a:ext cx="9144013" cy="5143501"/>
          </a:xfrm>
          <a:prstGeom prst="rect">
            <a:avLst/>
          </a:prstGeom>
          <a:noFill/>
          <a:ln>
            <a:noFill/>
          </a:ln>
        </p:spPr>
      </p:pic>
      <p:sp>
        <p:nvSpPr>
          <p:cNvPr id="58" name="Google Shape;58;p13"/>
          <p:cNvSpPr txBox="1"/>
          <p:nvPr/>
        </p:nvSpPr>
        <p:spPr>
          <a:xfrm>
            <a:off x="416390" y="2063688"/>
            <a:ext cx="4972500" cy="585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it" sz="2600">
                <a:solidFill>
                  <a:schemeClr val="lt1"/>
                </a:solidFill>
                <a:highlight>
                  <a:srgbClr val="004E5A"/>
                </a:highlight>
                <a:latin typeface="Poppins SemiBold"/>
                <a:ea typeface="Poppins SemiBold"/>
                <a:cs typeface="Poppins SemiBold"/>
                <a:sym typeface="Poppins SemiBold"/>
              </a:rPr>
              <a:t>Titolo della presentazione</a:t>
            </a:r>
            <a:endParaRPr sz="2600">
              <a:solidFill>
                <a:schemeClr val="lt1"/>
              </a:solidFill>
              <a:highlight>
                <a:srgbClr val="004E5A"/>
              </a:highlight>
              <a:latin typeface="Poppins SemiBold"/>
              <a:ea typeface="Poppins SemiBold"/>
              <a:cs typeface="Poppins SemiBold"/>
              <a:sym typeface="Poppins SemiBold"/>
            </a:endParaRPr>
          </a:p>
        </p:txBody>
      </p:sp>
      <p:sp>
        <p:nvSpPr>
          <p:cNvPr id="59" name="Google Shape;59;p13"/>
          <p:cNvSpPr txBox="1"/>
          <p:nvPr/>
        </p:nvSpPr>
        <p:spPr>
          <a:xfrm>
            <a:off x="416388" y="2648710"/>
            <a:ext cx="49725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it" sz="1600">
                <a:solidFill>
                  <a:schemeClr val="lt1"/>
                </a:solidFill>
                <a:latin typeface="Poppins"/>
                <a:ea typeface="Poppins"/>
                <a:cs typeface="Poppins"/>
                <a:sym typeface="Poppins"/>
              </a:rPr>
              <a:t>Altre informazioni</a:t>
            </a:r>
            <a:endParaRPr sz="1600">
              <a:solidFill>
                <a:schemeClr val="lt1"/>
              </a:solidFill>
              <a:latin typeface="Poppins"/>
              <a:ea typeface="Poppins"/>
              <a:cs typeface="Poppins"/>
              <a:sym typeface="Poppins"/>
            </a:endParaRPr>
          </a:p>
        </p:txBody>
      </p:sp>
      <p:pic>
        <p:nvPicPr>
          <p:cNvPr id="60" name="Google Shape;60;p13"/>
          <p:cNvPicPr preferRelativeResize="0"/>
          <p:nvPr/>
        </p:nvPicPr>
        <p:blipFill>
          <a:blip r:embed="rId5">
            <a:alphaModFix/>
          </a:blip>
          <a:stretch>
            <a:fillRect/>
          </a:stretch>
        </p:blipFill>
        <p:spPr>
          <a:xfrm>
            <a:off x="377025" y="429227"/>
            <a:ext cx="1435450" cy="550425"/>
          </a:xfrm>
          <a:prstGeom prst="rect">
            <a:avLst/>
          </a:prstGeom>
          <a:noFill/>
          <a:ln>
            <a:noFill/>
          </a:ln>
        </p:spPr>
      </p:pic>
      <p:sp>
        <p:nvSpPr>
          <p:cNvPr id="61" name="Google Shape;61;p13"/>
          <p:cNvSpPr/>
          <p:nvPr/>
        </p:nvSpPr>
        <p:spPr>
          <a:xfrm>
            <a:off x="2078400" y="429188"/>
            <a:ext cx="1435500" cy="55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2" name="Google Shape;62;p13"/>
          <p:cNvSpPr txBox="1"/>
          <p:nvPr/>
        </p:nvSpPr>
        <p:spPr>
          <a:xfrm>
            <a:off x="2207025" y="486293"/>
            <a:ext cx="1197000" cy="36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 sz="800">
                <a:solidFill>
                  <a:schemeClr val="dk1"/>
                </a:solidFill>
              </a:rPr>
              <a:t>questo è uno spazio per loghi aggiuntivi</a:t>
            </a:r>
            <a:endParaRPr sz="8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6" name="Shape 66"/>
        <p:cNvGrpSpPr/>
        <p:nvPr/>
      </p:nvGrpSpPr>
      <p:grpSpPr>
        <a:xfrm>
          <a:off x="0" y="0"/>
          <a:ext cx="0" cy="0"/>
          <a:chOff x="0" y="0"/>
          <a:chExt cx="0" cy="0"/>
        </a:xfrm>
      </p:grpSpPr>
      <p:pic>
        <p:nvPicPr>
          <p:cNvPr id="67" name="Google Shape;67;p14"/>
          <p:cNvPicPr preferRelativeResize="0"/>
          <p:nvPr/>
        </p:nvPicPr>
        <p:blipFill>
          <a:blip r:embed="rId3">
            <a:alphaModFix/>
          </a:blip>
          <a:stretch>
            <a:fillRect/>
          </a:stretch>
        </p:blipFill>
        <p:spPr>
          <a:xfrm>
            <a:off x="0" y="0"/>
            <a:ext cx="9144003" cy="491121"/>
          </a:xfrm>
          <a:prstGeom prst="rect">
            <a:avLst/>
          </a:prstGeom>
          <a:noFill/>
          <a:ln>
            <a:noFill/>
          </a:ln>
        </p:spPr>
      </p:pic>
      <p:sp>
        <p:nvSpPr>
          <p:cNvPr id="68" name="Google Shape;68;p14"/>
          <p:cNvSpPr txBox="1"/>
          <p:nvPr/>
        </p:nvSpPr>
        <p:spPr>
          <a:xfrm>
            <a:off x="296448" y="823341"/>
            <a:ext cx="7012200" cy="112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it" sz="2800">
                <a:solidFill>
                  <a:srgbClr val="004E5A"/>
                </a:solidFill>
                <a:latin typeface="Poppins SemiBold"/>
                <a:ea typeface="Poppins SemiBold"/>
                <a:cs typeface="Poppins SemiBold"/>
                <a:sym typeface="Poppins SemiBold"/>
              </a:rPr>
              <a:t>Titolo principale colore #004E5A e carattere tipografico </a:t>
            </a:r>
            <a:r>
              <a:rPr lang="it" sz="2800">
                <a:solidFill>
                  <a:srgbClr val="E2FF59"/>
                </a:solidFill>
                <a:highlight>
                  <a:srgbClr val="004E5A"/>
                </a:highlight>
                <a:latin typeface="Poppins SemiBold"/>
                <a:ea typeface="Poppins SemiBold"/>
                <a:cs typeface="Poppins SemiBold"/>
                <a:sym typeface="Poppins SemiBold"/>
              </a:rPr>
              <a:t>Poppins </a:t>
            </a:r>
            <a:endParaRPr sz="2800">
              <a:solidFill>
                <a:srgbClr val="FFFFFF"/>
              </a:solidFill>
              <a:highlight>
                <a:srgbClr val="004E5A"/>
              </a:highlight>
              <a:latin typeface="Poppins SemiBold"/>
              <a:ea typeface="Poppins SemiBold"/>
              <a:cs typeface="Poppins SemiBold"/>
              <a:sym typeface="Poppins SemiBold"/>
            </a:endParaRPr>
          </a:p>
          <a:p>
            <a:pPr indent="0" lvl="0" marL="0" rtl="0" algn="l">
              <a:spcBef>
                <a:spcPts val="0"/>
              </a:spcBef>
              <a:spcAft>
                <a:spcPts val="0"/>
              </a:spcAft>
              <a:buNone/>
            </a:pPr>
            <a:r>
              <a:t/>
            </a:r>
            <a:endParaRPr/>
          </a:p>
        </p:txBody>
      </p:sp>
      <p:sp>
        <p:nvSpPr>
          <p:cNvPr id="69" name="Google Shape;69;p14"/>
          <p:cNvSpPr txBox="1"/>
          <p:nvPr/>
        </p:nvSpPr>
        <p:spPr>
          <a:xfrm>
            <a:off x="296448" y="1951941"/>
            <a:ext cx="7012200" cy="48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 sz="2200">
                <a:solidFill>
                  <a:srgbClr val="004E5A"/>
                </a:solidFill>
                <a:latin typeface="Poppins"/>
                <a:ea typeface="Poppins"/>
                <a:cs typeface="Poppins"/>
                <a:sym typeface="Poppins"/>
              </a:rPr>
              <a:t>Sottotitolo </a:t>
            </a:r>
            <a:r>
              <a:rPr lang="it" sz="2200">
                <a:solidFill>
                  <a:srgbClr val="E2FF59"/>
                </a:solidFill>
                <a:highlight>
                  <a:srgbClr val="004E5A"/>
                </a:highlight>
                <a:latin typeface="Poppins"/>
                <a:ea typeface="Poppins"/>
                <a:cs typeface="Poppins"/>
                <a:sym typeface="Poppins"/>
              </a:rPr>
              <a:t>con carattere Poppins</a:t>
            </a:r>
            <a:endParaRPr sz="2200">
              <a:solidFill>
                <a:srgbClr val="E2FF59"/>
              </a:solidFill>
              <a:highlight>
                <a:srgbClr val="004E5A"/>
              </a:highlight>
              <a:latin typeface="Poppins"/>
              <a:ea typeface="Poppins"/>
              <a:cs typeface="Poppins"/>
              <a:sym typeface="Poppins"/>
            </a:endParaRPr>
          </a:p>
          <a:p>
            <a:pPr indent="0" lvl="0" marL="0" rtl="0" algn="l">
              <a:spcBef>
                <a:spcPts val="0"/>
              </a:spcBef>
              <a:spcAft>
                <a:spcPts val="0"/>
              </a:spcAft>
              <a:buNone/>
            </a:pPr>
            <a:r>
              <a:t/>
            </a:r>
            <a:endParaRPr/>
          </a:p>
        </p:txBody>
      </p:sp>
      <p:sp>
        <p:nvSpPr>
          <p:cNvPr id="70" name="Google Shape;70;p14"/>
          <p:cNvSpPr txBox="1"/>
          <p:nvPr/>
        </p:nvSpPr>
        <p:spPr>
          <a:xfrm>
            <a:off x="296448" y="2618016"/>
            <a:ext cx="7511700" cy="2201700"/>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it">
                <a:solidFill>
                  <a:schemeClr val="dk1"/>
                </a:solidFill>
                <a:highlight>
                  <a:schemeClr val="lt1"/>
                </a:highlight>
                <a:latin typeface="Poppins"/>
                <a:ea typeface="Poppins"/>
                <a:cs typeface="Poppins"/>
                <a:sym typeface="Poppi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a:highlight>
                <a:schemeClr val="lt1"/>
              </a:highlight>
              <a:latin typeface="Poppins"/>
              <a:ea typeface="Poppins"/>
              <a:cs typeface="Poppins"/>
              <a:sym typeface="Poppi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4E5A"/>
        </a:solidFill>
      </p:bgPr>
    </p:bg>
    <p:spTree>
      <p:nvGrpSpPr>
        <p:cNvPr id="74" name="Shape 74"/>
        <p:cNvGrpSpPr/>
        <p:nvPr/>
      </p:nvGrpSpPr>
      <p:grpSpPr>
        <a:xfrm>
          <a:off x="0" y="0"/>
          <a:ext cx="0" cy="0"/>
          <a:chOff x="0" y="0"/>
          <a:chExt cx="0" cy="0"/>
        </a:xfrm>
      </p:grpSpPr>
      <p:sp>
        <p:nvSpPr>
          <p:cNvPr id="75" name="Google Shape;75;p15"/>
          <p:cNvSpPr txBox="1"/>
          <p:nvPr/>
        </p:nvSpPr>
        <p:spPr>
          <a:xfrm>
            <a:off x="295632" y="836794"/>
            <a:ext cx="4360200" cy="1395300"/>
          </a:xfrm>
          <a:prstGeom prst="rect">
            <a:avLst/>
          </a:prstGeom>
          <a:noFill/>
          <a:ln cap="flat" cmpd="sng" w="9525">
            <a:solidFill>
              <a:srgbClr val="004E5A"/>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it" sz="2800">
                <a:solidFill>
                  <a:srgbClr val="F6F3EC"/>
                </a:solidFill>
                <a:latin typeface="Poppins SemiBold"/>
                <a:ea typeface="Poppins SemiBold"/>
                <a:cs typeface="Poppins SemiBold"/>
                <a:sym typeface="Poppins SemiBold"/>
              </a:rPr>
              <a:t>Titolo principale con carattere tipografico Poppins</a:t>
            </a:r>
            <a:endParaRPr sz="2800">
              <a:solidFill>
                <a:srgbClr val="F6F3EC"/>
              </a:solidFill>
              <a:latin typeface="Poppins SemiBold"/>
              <a:ea typeface="Poppins SemiBold"/>
              <a:cs typeface="Poppins SemiBold"/>
              <a:sym typeface="Poppins SemiBold"/>
            </a:endParaRPr>
          </a:p>
          <a:p>
            <a:pPr indent="0" lvl="0" marL="0" rtl="0" algn="l">
              <a:spcBef>
                <a:spcPts val="0"/>
              </a:spcBef>
              <a:spcAft>
                <a:spcPts val="0"/>
              </a:spcAft>
              <a:buNone/>
            </a:pPr>
            <a:r>
              <a:t/>
            </a:r>
            <a:endParaRPr/>
          </a:p>
        </p:txBody>
      </p:sp>
      <p:sp>
        <p:nvSpPr>
          <p:cNvPr id="76" name="Google Shape;76;p15"/>
          <p:cNvSpPr txBox="1"/>
          <p:nvPr/>
        </p:nvSpPr>
        <p:spPr>
          <a:xfrm>
            <a:off x="295632" y="2406269"/>
            <a:ext cx="3604500" cy="48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 sz="2200">
                <a:solidFill>
                  <a:srgbClr val="F6F3EC"/>
                </a:solidFill>
                <a:latin typeface="Poppins"/>
                <a:ea typeface="Poppins"/>
                <a:cs typeface="Poppins"/>
                <a:sym typeface="Poppins"/>
              </a:rPr>
              <a:t>Sottotitolo</a:t>
            </a:r>
            <a:endParaRPr/>
          </a:p>
        </p:txBody>
      </p:sp>
      <p:sp>
        <p:nvSpPr>
          <p:cNvPr id="77" name="Google Shape;77;p15"/>
          <p:cNvSpPr txBox="1"/>
          <p:nvPr/>
        </p:nvSpPr>
        <p:spPr>
          <a:xfrm>
            <a:off x="334832" y="3135314"/>
            <a:ext cx="3793500" cy="1050300"/>
          </a:xfrm>
          <a:prstGeom prst="rect">
            <a:avLst/>
          </a:prstGeom>
          <a:solidFill>
            <a:srgbClr val="004E5A"/>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
                <a:solidFill>
                  <a:srgbClr val="F6F3EC"/>
                </a:solidFill>
                <a:highlight>
                  <a:srgbClr val="004E5A"/>
                </a:highlight>
                <a:latin typeface="Poppins"/>
                <a:ea typeface="Poppins"/>
                <a:cs typeface="Poppins"/>
                <a:sym typeface="Poppins"/>
              </a:rPr>
              <a:t>Lorem ipsum dolor sit amet, consectetur adipiscing elit, sed do eiusmod tempor incididunt ut labore et dolore magna aliqua.</a:t>
            </a:r>
            <a:endParaRPr>
              <a:solidFill>
                <a:srgbClr val="F6F3EC"/>
              </a:solidFill>
              <a:highlight>
                <a:srgbClr val="004E5A"/>
              </a:highlight>
              <a:latin typeface="Poppins"/>
              <a:ea typeface="Poppins"/>
              <a:cs typeface="Poppins"/>
              <a:sym typeface="Poppins"/>
            </a:endParaRPr>
          </a:p>
        </p:txBody>
      </p:sp>
      <p:sp>
        <p:nvSpPr>
          <p:cNvPr id="78" name="Google Shape;78;p15"/>
          <p:cNvSpPr txBox="1"/>
          <p:nvPr/>
        </p:nvSpPr>
        <p:spPr>
          <a:xfrm>
            <a:off x="4784032" y="836794"/>
            <a:ext cx="4226400" cy="1395300"/>
          </a:xfrm>
          <a:prstGeom prst="rect">
            <a:avLst/>
          </a:prstGeom>
          <a:noFill/>
          <a:ln cap="flat" cmpd="sng" w="9525">
            <a:solidFill>
              <a:srgbClr val="004E5A"/>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it" sz="2800">
                <a:solidFill>
                  <a:srgbClr val="E2FF59"/>
                </a:solidFill>
                <a:latin typeface="Poppins SemiBold"/>
                <a:ea typeface="Poppins SemiBold"/>
                <a:cs typeface="Poppins SemiBold"/>
                <a:sym typeface="Poppins SemiBold"/>
              </a:rPr>
              <a:t>Titolo principale con carattere tipografico Poppins</a:t>
            </a:r>
            <a:endParaRPr sz="2800">
              <a:solidFill>
                <a:srgbClr val="E2FF59"/>
              </a:solidFill>
              <a:latin typeface="Poppins SemiBold"/>
              <a:ea typeface="Poppins SemiBold"/>
              <a:cs typeface="Poppins SemiBold"/>
              <a:sym typeface="Poppins SemiBold"/>
            </a:endParaRPr>
          </a:p>
          <a:p>
            <a:pPr indent="0" lvl="0" marL="0" rtl="0" algn="l">
              <a:spcBef>
                <a:spcPts val="0"/>
              </a:spcBef>
              <a:spcAft>
                <a:spcPts val="0"/>
              </a:spcAft>
              <a:buNone/>
            </a:pPr>
            <a:r>
              <a:t/>
            </a:r>
            <a:endParaRPr/>
          </a:p>
        </p:txBody>
      </p:sp>
      <p:sp>
        <p:nvSpPr>
          <p:cNvPr id="79" name="Google Shape;79;p15"/>
          <p:cNvSpPr txBox="1"/>
          <p:nvPr/>
        </p:nvSpPr>
        <p:spPr>
          <a:xfrm>
            <a:off x="4784032" y="2406269"/>
            <a:ext cx="3604500" cy="48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 sz="2200">
                <a:solidFill>
                  <a:srgbClr val="E2FF59"/>
                </a:solidFill>
                <a:latin typeface="Poppins"/>
                <a:ea typeface="Poppins"/>
                <a:cs typeface="Poppins"/>
                <a:sym typeface="Poppins"/>
              </a:rPr>
              <a:t>Sottotitolo</a:t>
            </a:r>
            <a:endParaRPr>
              <a:solidFill>
                <a:srgbClr val="E2FF59"/>
              </a:solidFill>
            </a:endParaRPr>
          </a:p>
        </p:txBody>
      </p:sp>
      <p:sp>
        <p:nvSpPr>
          <p:cNvPr id="80" name="Google Shape;80;p15"/>
          <p:cNvSpPr txBox="1"/>
          <p:nvPr/>
        </p:nvSpPr>
        <p:spPr>
          <a:xfrm>
            <a:off x="4784032" y="3135314"/>
            <a:ext cx="3793500" cy="1050300"/>
          </a:xfrm>
          <a:prstGeom prst="rect">
            <a:avLst/>
          </a:prstGeom>
          <a:solidFill>
            <a:srgbClr val="004E5A"/>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
                <a:solidFill>
                  <a:srgbClr val="F6F3EC"/>
                </a:solidFill>
                <a:highlight>
                  <a:srgbClr val="004E5A"/>
                </a:highlight>
                <a:latin typeface="Poppins"/>
                <a:ea typeface="Poppins"/>
                <a:cs typeface="Poppins"/>
                <a:sym typeface="Poppins"/>
              </a:rPr>
              <a:t>Lorem ipsum dolor sit amet, consectetur adipiscing elit, sed do eiusmod tempor incididunt ut labore et dolore magna aliqua.</a:t>
            </a:r>
            <a:endParaRPr>
              <a:solidFill>
                <a:srgbClr val="F6F3EC"/>
              </a:solidFill>
              <a:highlight>
                <a:srgbClr val="004E5A"/>
              </a:highlight>
              <a:latin typeface="Poppins"/>
              <a:ea typeface="Poppins"/>
              <a:cs typeface="Poppins"/>
              <a:sym typeface="Poppins"/>
            </a:endParaRPr>
          </a:p>
        </p:txBody>
      </p:sp>
      <p:pic>
        <p:nvPicPr>
          <p:cNvPr id="81" name="Google Shape;81;p15"/>
          <p:cNvPicPr preferRelativeResize="0"/>
          <p:nvPr/>
        </p:nvPicPr>
        <p:blipFill>
          <a:blip r:embed="rId3">
            <a:alphaModFix/>
          </a:blip>
          <a:stretch>
            <a:fillRect/>
          </a:stretch>
        </p:blipFill>
        <p:spPr>
          <a:xfrm>
            <a:off x="-66861" y="0"/>
            <a:ext cx="9264579" cy="497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4E5A"/>
        </a:solidFill>
      </p:bgPr>
    </p:bg>
    <p:spTree>
      <p:nvGrpSpPr>
        <p:cNvPr id="85" name="Shape 85"/>
        <p:cNvGrpSpPr/>
        <p:nvPr/>
      </p:nvGrpSpPr>
      <p:grpSpPr>
        <a:xfrm>
          <a:off x="0" y="0"/>
          <a:ext cx="0" cy="0"/>
          <a:chOff x="0" y="0"/>
          <a:chExt cx="0" cy="0"/>
        </a:xfrm>
      </p:grpSpPr>
      <p:sp>
        <p:nvSpPr>
          <p:cNvPr id="86" name="Google Shape;86;p16"/>
          <p:cNvSpPr txBox="1"/>
          <p:nvPr/>
        </p:nvSpPr>
        <p:spPr>
          <a:xfrm>
            <a:off x="2391888" y="1558905"/>
            <a:ext cx="4360200" cy="568800"/>
          </a:xfrm>
          <a:prstGeom prst="rect">
            <a:avLst/>
          </a:prstGeom>
          <a:noFill/>
          <a:ln cap="flat" cmpd="sng" w="9525">
            <a:solidFill>
              <a:srgbClr val="004E5A"/>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it" sz="2800">
                <a:solidFill>
                  <a:srgbClr val="F6F3EC"/>
                </a:solidFill>
                <a:latin typeface="Poppins SemiBold"/>
                <a:ea typeface="Poppins SemiBold"/>
                <a:cs typeface="Poppins SemiBold"/>
                <a:sym typeface="Poppins SemiBold"/>
              </a:rPr>
              <a:t>Grazie per l’attenzione</a:t>
            </a:r>
            <a:endParaRPr sz="2800">
              <a:solidFill>
                <a:srgbClr val="F6F3EC"/>
              </a:solidFill>
              <a:latin typeface="Poppins SemiBold"/>
              <a:ea typeface="Poppins SemiBold"/>
              <a:cs typeface="Poppins SemiBold"/>
              <a:sym typeface="Poppins SemiBold"/>
            </a:endParaRPr>
          </a:p>
          <a:p>
            <a:pPr indent="0" lvl="0" marL="0" rtl="0" algn="ctr">
              <a:spcBef>
                <a:spcPts val="0"/>
              </a:spcBef>
              <a:spcAft>
                <a:spcPts val="0"/>
              </a:spcAft>
              <a:buNone/>
            </a:pPr>
            <a:r>
              <a:t/>
            </a:r>
            <a:endParaRPr/>
          </a:p>
        </p:txBody>
      </p:sp>
      <p:pic>
        <p:nvPicPr>
          <p:cNvPr id="87" name="Google Shape;87;p16"/>
          <p:cNvPicPr preferRelativeResize="0"/>
          <p:nvPr/>
        </p:nvPicPr>
        <p:blipFill>
          <a:blip r:embed="rId3">
            <a:alphaModFix/>
          </a:blip>
          <a:stretch>
            <a:fillRect/>
          </a:stretch>
        </p:blipFill>
        <p:spPr>
          <a:xfrm>
            <a:off x="4138600" y="2251105"/>
            <a:ext cx="866775" cy="13335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