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9" r:id="rId13"/>
    <p:sldId id="264" r:id="rId14"/>
    <p:sldId id="266" r:id="rId15"/>
    <p:sldId id="271" r:id="rId16"/>
    <p:sldId id="273" r:id="rId17"/>
    <p:sldId id="272" r:id="rId18"/>
    <p:sldId id="270" r:id="rId19"/>
    <p:sldId id="265" r:id="rId20"/>
    <p:sldId id="268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A1590-1035-4AE5-8F8C-B61CC48F9081}" v="73" dt="2023-11-28T08:30:15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Bigoni" userId="f6815f1e-2170-4d9c-bffc-b23ce9c0cbdf" providerId="ADAL" clId="{CB3A1590-1035-4AE5-8F8C-B61CC48F9081}"/>
    <pc:docChg chg="undo custSel addSld modSld sldOrd">
      <pc:chgData name="Maria Bigoni" userId="f6815f1e-2170-4d9c-bffc-b23ce9c0cbdf" providerId="ADAL" clId="{CB3A1590-1035-4AE5-8F8C-B61CC48F9081}" dt="2023-11-28T09:01:25.280" v="921" actId="20577"/>
      <pc:docMkLst>
        <pc:docMk/>
      </pc:docMkLst>
      <pc:sldChg chg="modSp mod">
        <pc:chgData name="Maria Bigoni" userId="f6815f1e-2170-4d9c-bffc-b23ce9c0cbdf" providerId="ADAL" clId="{CB3A1590-1035-4AE5-8F8C-B61CC48F9081}" dt="2023-11-28T09:01:25.280" v="921" actId="20577"/>
        <pc:sldMkLst>
          <pc:docMk/>
          <pc:sldMk cId="1996473221" sldId="257"/>
        </pc:sldMkLst>
        <pc:spChg chg="mod">
          <ac:chgData name="Maria Bigoni" userId="f6815f1e-2170-4d9c-bffc-b23ce9c0cbdf" providerId="ADAL" clId="{CB3A1590-1035-4AE5-8F8C-B61CC48F9081}" dt="2023-11-28T09:01:25.280" v="921" actId="20577"/>
          <ac:spMkLst>
            <pc:docMk/>
            <pc:sldMk cId="1996473221" sldId="257"/>
            <ac:spMk id="3" creationId="{A4446564-6D3F-2452-20C8-FBDA656D79E0}"/>
          </ac:spMkLst>
        </pc:spChg>
      </pc:sldChg>
      <pc:sldChg chg="modSp mod">
        <pc:chgData name="Maria Bigoni" userId="f6815f1e-2170-4d9c-bffc-b23ce9c0cbdf" providerId="ADAL" clId="{CB3A1590-1035-4AE5-8F8C-B61CC48F9081}" dt="2023-11-27T12:19:05.636" v="1" actId="20577"/>
        <pc:sldMkLst>
          <pc:docMk/>
          <pc:sldMk cId="4042588315" sldId="262"/>
        </pc:sldMkLst>
        <pc:spChg chg="mod">
          <ac:chgData name="Maria Bigoni" userId="f6815f1e-2170-4d9c-bffc-b23ce9c0cbdf" providerId="ADAL" clId="{CB3A1590-1035-4AE5-8F8C-B61CC48F9081}" dt="2023-11-27T12:19:05.636" v="1" actId="20577"/>
          <ac:spMkLst>
            <pc:docMk/>
            <pc:sldMk cId="4042588315" sldId="262"/>
            <ac:spMk id="2" creationId="{9B76E914-FE29-D12F-ECDE-7BD71D32FC77}"/>
          </ac:spMkLst>
        </pc:spChg>
      </pc:sldChg>
      <pc:sldChg chg="mod modShow">
        <pc:chgData name="Maria Bigoni" userId="f6815f1e-2170-4d9c-bffc-b23ce9c0cbdf" providerId="ADAL" clId="{CB3A1590-1035-4AE5-8F8C-B61CC48F9081}" dt="2023-11-27T12:18:55.215" v="0" actId="729"/>
        <pc:sldMkLst>
          <pc:docMk/>
          <pc:sldMk cId="824815805" sldId="263"/>
        </pc:sldMkLst>
      </pc:sldChg>
      <pc:sldChg chg="mod modShow">
        <pc:chgData name="Maria Bigoni" userId="f6815f1e-2170-4d9c-bffc-b23ce9c0cbdf" providerId="ADAL" clId="{CB3A1590-1035-4AE5-8F8C-B61CC48F9081}" dt="2023-11-27T12:19:54.942" v="3" actId="729"/>
        <pc:sldMkLst>
          <pc:docMk/>
          <pc:sldMk cId="444719811" sldId="265"/>
        </pc:sldMkLst>
      </pc:sldChg>
      <pc:sldChg chg="modSp mod modShow">
        <pc:chgData name="Maria Bigoni" userId="f6815f1e-2170-4d9c-bffc-b23ce9c0cbdf" providerId="ADAL" clId="{CB3A1590-1035-4AE5-8F8C-B61CC48F9081}" dt="2023-11-27T12:20:19.531" v="7" actId="729"/>
        <pc:sldMkLst>
          <pc:docMk/>
          <pc:sldMk cId="4273229999" sldId="267"/>
        </pc:sldMkLst>
        <pc:spChg chg="mod">
          <ac:chgData name="Maria Bigoni" userId="f6815f1e-2170-4d9c-bffc-b23ce9c0cbdf" providerId="ADAL" clId="{CB3A1590-1035-4AE5-8F8C-B61CC48F9081}" dt="2023-11-27T12:20:02.807" v="6" actId="20577"/>
          <ac:spMkLst>
            <pc:docMk/>
            <pc:sldMk cId="4273229999" sldId="267"/>
            <ac:spMk id="2" creationId="{C63F0D03-B37D-E37A-9E12-AEE330E4CEFF}"/>
          </ac:spMkLst>
        </pc:spChg>
      </pc:sldChg>
      <pc:sldChg chg="mod modShow">
        <pc:chgData name="Maria Bigoni" userId="f6815f1e-2170-4d9c-bffc-b23ce9c0cbdf" providerId="ADAL" clId="{CB3A1590-1035-4AE5-8F8C-B61CC48F9081}" dt="2023-11-27T12:19:56.502" v="4" actId="729"/>
        <pc:sldMkLst>
          <pc:docMk/>
          <pc:sldMk cId="3718203640" sldId="268"/>
        </pc:sldMkLst>
      </pc:sldChg>
      <pc:sldChg chg="mod modShow">
        <pc:chgData name="Maria Bigoni" userId="f6815f1e-2170-4d9c-bffc-b23ce9c0cbdf" providerId="ADAL" clId="{CB3A1590-1035-4AE5-8F8C-B61CC48F9081}" dt="2023-11-28T08:06:03.263" v="9" actId="729"/>
        <pc:sldMkLst>
          <pc:docMk/>
          <pc:sldMk cId="2249557065" sldId="270"/>
        </pc:sldMkLst>
      </pc:sldChg>
      <pc:sldChg chg="addSp delSp modSp add mod ord modAnim">
        <pc:chgData name="Maria Bigoni" userId="f6815f1e-2170-4d9c-bffc-b23ce9c0cbdf" providerId="ADAL" clId="{CB3A1590-1035-4AE5-8F8C-B61CC48F9081}" dt="2023-11-28T08:30:15.326" v="654" actId="20577"/>
        <pc:sldMkLst>
          <pc:docMk/>
          <pc:sldMk cId="1116282834" sldId="272"/>
        </pc:sldMkLst>
        <pc:spChg chg="mod">
          <ac:chgData name="Maria Bigoni" userId="f6815f1e-2170-4d9c-bffc-b23ce9c0cbdf" providerId="ADAL" clId="{CB3A1590-1035-4AE5-8F8C-B61CC48F9081}" dt="2023-11-28T08:30:15.326" v="654" actId="20577"/>
          <ac:spMkLst>
            <pc:docMk/>
            <pc:sldMk cId="1116282834" sldId="272"/>
            <ac:spMk id="2" creationId="{D8FB9B0A-5D5F-07FB-5910-C0C38818F8C7}"/>
          </ac:spMkLst>
        </pc:spChg>
        <pc:spChg chg="mod">
          <ac:chgData name="Maria Bigoni" userId="f6815f1e-2170-4d9c-bffc-b23ce9c0cbdf" providerId="ADAL" clId="{CB3A1590-1035-4AE5-8F8C-B61CC48F9081}" dt="2023-11-28T08:21:42.400" v="532" actId="20577"/>
          <ac:spMkLst>
            <pc:docMk/>
            <pc:sldMk cId="1116282834" sldId="272"/>
            <ac:spMk id="3" creationId="{80A1A20C-6667-E898-2D61-17B4835F12BF}"/>
          </ac:spMkLst>
        </pc:spChg>
        <pc:spChg chg="add del">
          <ac:chgData name="Maria Bigoni" userId="f6815f1e-2170-4d9c-bffc-b23ce9c0cbdf" providerId="ADAL" clId="{CB3A1590-1035-4AE5-8F8C-B61CC48F9081}" dt="2023-11-28T08:14:37.896" v="429" actId="34122"/>
          <ac:spMkLst>
            <pc:docMk/>
            <pc:sldMk cId="1116282834" sldId="272"/>
            <ac:spMk id="49" creationId="{C41C412D-0A2E-47DE-A72A-7FA7E94381BE}"/>
          </ac:spMkLst>
        </pc:spChg>
        <pc:spChg chg="add mod">
          <ac:chgData name="Maria Bigoni" userId="f6815f1e-2170-4d9c-bffc-b23ce9c0cbdf" providerId="ADAL" clId="{CB3A1590-1035-4AE5-8F8C-B61CC48F9081}" dt="2023-11-28T08:26:43.607" v="626" actId="14861"/>
          <ac:spMkLst>
            <pc:docMk/>
            <pc:sldMk cId="1116282834" sldId="272"/>
            <ac:spMk id="73" creationId="{3F0D0518-9C43-8DC8-25BE-E8FD5017AA46}"/>
          </ac:spMkLst>
        </pc:spChg>
        <pc:spChg chg="add del">
          <ac:chgData name="Maria Bigoni" userId="f6815f1e-2170-4d9c-bffc-b23ce9c0cbdf" providerId="ADAL" clId="{CB3A1590-1035-4AE5-8F8C-B61CC48F9081}" dt="2023-11-28T08:14:37.896" v="429" actId="34122"/>
          <ac:spMkLst>
            <pc:docMk/>
            <pc:sldMk cId="1116282834" sldId="272"/>
            <ac:spMk id="75" creationId="{60994F00-6E4A-40E1-AAB4-6864A2BB46AF}"/>
          </ac:spMkLst>
        </pc:spChg>
        <pc:spChg chg="add del">
          <ac:chgData name="Maria Bigoni" userId="f6815f1e-2170-4d9c-bffc-b23ce9c0cbdf" providerId="ADAL" clId="{CB3A1590-1035-4AE5-8F8C-B61CC48F9081}" dt="2023-11-28T08:14:38.315" v="430" actId="34122"/>
          <ac:spMkLst>
            <pc:docMk/>
            <pc:sldMk cId="1116282834" sldId="272"/>
            <ac:spMk id="78" creationId="{1A47683A-E44B-4879-9A2F-280E8C5AE83A}"/>
          </ac:spMkLst>
        </pc:spChg>
        <pc:spChg chg="add del">
          <ac:chgData name="Maria Bigoni" userId="f6815f1e-2170-4d9c-bffc-b23ce9c0cbdf" providerId="ADAL" clId="{CB3A1590-1035-4AE5-8F8C-B61CC48F9081}" dt="2023-11-28T08:14:38.315" v="430" actId="34122"/>
          <ac:spMkLst>
            <pc:docMk/>
            <pc:sldMk cId="1116282834" sldId="272"/>
            <ac:spMk id="90" creationId="{E73D84A2-7695-4700-AB13-ADB23473599F}"/>
          </ac:spMkLst>
        </pc:spChg>
        <pc:spChg chg="add del">
          <ac:chgData name="Maria Bigoni" userId="f6815f1e-2170-4d9c-bffc-b23ce9c0cbdf" providerId="ADAL" clId="{CB3A1590-1035-4AE5-8F8C-B61CC48F9081}" dt="2023-11-28T08:14:37.896" v="429" actId="34122"/>
          <ac:spMkLst>
            <pc:docMk/>
            <pc:sldMk cId="1116282834" sldId="272"/>
            <ac:spMk id="111" creationId="{CE00BB03-DF6A-4CF0-AD92-C6B039630B47}"/>
          </ac:spMkLst>
        </pc:spChg>
        <pc:spChg chg="add del">
          <ac:chgData name="Maria Bigoni" userId="f6815f1e-2170-4d9c-bffc-b23ce9c0cbdf" providerId="ADAL" clId="{CB3A1590-1035-4AE5-8F8C-B61CC48F9081}" dt="2023-11-28T08:14:38.315" v="430" actId="34122"/>
          <ac:spMkLst>
            <pc:docMk/>
            <pc:sldMk cId="1116282834" sldId="272"/>
            <ac:spMk id="112" creationId="{F0EAAC35-4C80-4414-AEF7-A0AFC4583709}"/>
          </ac:spMkLst>
        </pc:spChg>
        <pc:spChg chg="add mod">
          <ac:chgData name="Maria Bigoni" userId="f6815f1e-2170-4d9c-bffc-b23ce9c0cbdf" providerId="ADAL" clId="{CB3A1590-1035-4AE5-8F8C-B61CC48F9081}" dt="2023-11-28T08:27:13.183" v="629" actId="14861"/>
          <ac:spMkLst>
            <pc:docMk/>
            <pc:sldMk cId="1116282834" sldId="272"/>
            <ac:spMk id="125" creationId="{09CDEF10-861C-4988-8AB4-24A37BB165E0}"/>
          </ac:spMkLst>
        </pc:spChg>
        <pc:spChg chg="add del">
          <ac:chgData name="Maria Bigoni" userId="f6815f1e-2170-4d9c-bffc-b23ce9c0cbdf" providerId="ADAL" clId="{CB3A1590-1035-4AE5-8F8C-B61CC48F9081}" dt="2023-11-28T08:15:23.809" v="435" actId="478"/>
          <ac:spMkLst>
            <pc:docMk/>
            <pc:sldMk cId="1116282834" sldId="272"/>
            <ac:spMk id="133" creationId="{FD8D8193-E774-4945-8337-E2ED61437B38}"/>
          </ac:spMkLst>
        </pc:spChg>
        <pc:spChg chg="add del">
          <ac:chgData name="Maria Bigoni" userId="f6815f1e-2170-4d9c-bffc-b23ce9c0cbdf" providerId="ADAL" clId="{CB3A1590-1035-4AE5-8F8C-B61CC48F9081}" dt="2023-11-28T08:14:38.315" v="430" actId="34122"/>
          <ac:spMkLst>
            <pc:docMk/>
            <pc:sldMk cId="1116282834" sldId="272"/>
            <ac:spMk id="142" creationId="{DA133F23-1AB7-4B82-84D6-B64E01520EBF}"/>
          </ac:spMkLst>
        </pc:spChg>
        <pc:spChg chg="add del">
          <ac:chgData name="Maria Bigoni" userId="f6815f1e-2170-4d9c-bffc-b23ce9c0cbdf" providerId="ADAL" clId="{CB3A1590-1035-4AE5-8F8C-B61CC48F9081}" dt="2023-11-28T08:16:53.581" v="455" actId="34124"/>
          <ac:spMkLst>
            <pc:docMk/>
            <pc:sldMk cId="1116282834" sldId="272"/>
            <ac:spMk id="165" creationId="{5502C27B-C69E-488D-B76C-0746896A7F27}"/>
          </ac:spMkLst>
        </pc:spChg>
        <pc:spChg chg="add del">
          <ac:chgData name="Maria Bigoni" userId="f6815f1e-2170-4d9c-bffc-b23ce9c0cbdf" providerId="ADAL" clId="{CB3A1590-1035-4AE5-8F8C-B61CC48F9081}" dt="2023-11-28T08:18:44.840" v="468" actId="34124"/>
          <ac:spMkLst>
            <pc:docMk/>
            <pc:sldMk cId="1116282834" sldId="272"/>
            <ac:spMk id="189" creationId="{811E6FF3-894A-472A-BC85-315682E6E93B}"/>
          </ac:spMkLst>
        </pc:spChg>
        <pc:spChg chg="add del">
          <ac:chgData name="Maria Bigoni" userId="f6815f1e-2170-4d9c-bffc-b23ce9c0cbdf" providerId="ADAL" clId="{CB3A1590-1035-4AE5-8F8C-B61CC48F9081}" dt="2023-11-28T08:15:33.732" v="439" actId="478"/>
          <ac:spMkLst>
            <pc:docMk/>
            <pc:sldMk cId="1116282834" sldId="272"/>
            <ac:spMk id="203" creationId="{3AC6C974-5394-4A25-8B78-BCA3B9E9CBBB}"/>
          </ac:spMkLst>
        </pc:spChg>
        <pc:grpChg chg="del mod">
          <ac:chgData name="Maria Bigoni" userId="f6815f1e-2170-4d9c-bffc-b23ce9c0cbdf" providerId="ADAL" clId="{CB3A1590-1035-4AE5-8F8C-B61CC48F9081}" dt="2023-11-28T08:11:14.383" v="351"/>
          <ac:grpSpMkLst>
            <pc:docMk/>
            <pc:sldMk cId="1116282834" sldId="272"/>
            <ac:grpSpMk id="6" creationId="{F92D3B06-0EEE-9082-01D9-B2A5697612A7}"/>
          </ac:grpSpMkLst>
        </pc:grpChg>
        <pc:grpChg chg="del mod">
          <ac:chgData name="Maria Bigoni" userId="f6815f1e-2170-4d9c-bffc-b23ce9c0cbdf" providerId="ADAL" clId="{CB3A1590-1035-4AE5-8F8C-B61CC48F9081}" dt="2023-11-28T08:11:22.109" v="358"/>
          <ac:grpSpMkLst>
            <pc:docMk/>
            <pc:sldMk cId="1116282834" sldId="272"/>
            <ac:grpSpMk id="10" creationId="{F68506A0-4B0A-C183-CD16-F9B6AF0217B9}"/>
          </ac:grpSpMkLst>
        </pc:grpChg>
        <pc:grpChg chg="del mod">
          <ac:chgData name="Maria Bigoni" userId="f6815f1e-2170-4d9c-bffc-b23ce9c0cbdf" providerId="ADAL" clId="{CB3A1590-1035-4AE5-8F8C-B61CC48F9081}" dt="2023-11-28T08:14:49.116" v="433" actId="34122"/>
          <ac:grpSpMkLst>
            <pc:docMk/>
            <pc:sldMk cId="1116282834" sldId="272"/>
            <ac:grpSpMk id="22" creationId="{BD257F8E-DD62-21FF-E931-096461720ED2}"/>
          </ac:grpSpMkLst>
        </pc:grpChg>
        <pc:grpChg chg="del mod">
          <ac:chgData name="Maria Bigoni" userId="f6815f1e-2170-4d9c-bffc-b23ce9c0cbdf" providerId="ADAL" clId="{CB3A1590-1035-4AE5-8F8C-B61CC48F9081}" dt="2023-11-28T08:14:49.116" v="433" actId="34122"/>
          <ac:grpSpMkLst>
            <pc:docMk/>
            <pc:sldMk cId="1116282834" sldId="272"/>
            <ac:grpSpMk id="28" creationId="{A9C6EEE6-F538-961A-28E0-BC457A238CFE}"/>
          </ac:grpSpMkLst>
        </pc:grpChg>
        <pc:grpChg chg="add del mod">
          <ac:chgData name="Maria Bigoni" userId="f6815f1e-2170-4d9c-bffc-b23ce9c0cbdf" providerId="ADAL" clId="{CB3A1590-1035-4AE5-8F8C-B61CC48F9081}" dt="2023-11-28T08:14:49.116" v="433" actId="34122"/>
          <ac:grpSpMkLst>
            <pc:docMk/>
            <pc:sldMk cId="1116282834" sldId="272"/>
            <ac:grpSpMk id="34" creationId="{0B5344DA-95B1-83C6-212D-1BFF81BB3313}"/>
          </ac:grpSpMkLst>
        </pc:grpChg>
        <pc:grpChg chg="del mod">
          <ac:chgData name="Maria Bigoni" userId="f6815f1e-2170-4d9c-bffc-b23ce9c0cbdf" providerId="ADAL" clId="{CB3A1590-1035-4AE5-8F8C-B61CC48F9081}" dt="2023-11-28T08:13:09.356" v="389"/>
          <ac:grpSpMkLst>
            <pc:docMk/>
            <pc:sldMk cId="1116282834" sldId="272"/>
            <ac:grpSpMk id="38" creationId="{CD80926C-C328-C865-04E1-35EA24F8FA86}"/>
          </ac:grpSpMkLst>
        </pc:grpChg>
        <pc:grpChg chg="add del mod">
          <ac:chgData name="Maria Bigoni" userId="f6815f1e-2170-4d9c-bffc-b23ce9c0cbdf" providerId="ADAL" clId="{CB3A1590-1035-4AE5-8F8C-B61CC48F9081}" dt="2023-11-28T08:14:49.116" v="433" actId="34122"/>
          <ac:grpSpMkLst>
            <pc:docMk/>
            <pc:sldMk cId="1116282834" sldId="272"/>
            <ac:grpSpMk id="41" creationId="{D1E57A1E-4916-231B-5B5F-4A0963D2051E}"/>
          </ac:grpSpMkLst>
        </pc:grpChg>
        <pc:grpChg chg="del mod">
          <ac:chgData name="Maria Bigoni" userId="f6815f1e-2170-4d9c-bffc-b23ce9c0cbdf" providerId="ADAL" clId="{CB3A1590-1035-4AE5-8F8C-B61CC48F9081}" dt="2023-11-28T08:13:19.339" v="401"/>
          <ac:grpSpMkLst>
            <pc:docMk/>
            <pc:sldMk cId="1116282834" sldId="272"/>
            <ac:grpSpMk id="48" creationId="{701B9295-2736-F55F-E68C-38B1989D9EED}"/>
          </ac:grpSpMkLst>
        </pc:grpChg>
        <pc:grpChg chg="del mod">
          <ac:chgData name="Maria Bigoni" userId="f6815f1e-2170-4d9c-bffc-b23ce9c0cbdf" providerId="ADAL" clId="{CB3A1590-1035-4AE5-8F8C-B61CC48F9081}" dt="2023-11-28T08:14:49.116" v="433" actId="34122"/>
          <ac:grpSpMkLst>
            <pc:docMk/>
            <pc:sldMk cId="1116282834" sldId="272"/>
            <ac:grpSpMk id="69" creationId="{903B1B21-D812-6900-A16E-A704911F413C}"/>
          </ac:grpSpMkLst>
        </pc:grpChg>
        <pc:grpChg chg="add del mod">
          <ac:chgData name="Maria Bigoni" userId="f6815f1e-2170-4d9c-bffc-b23ce9c0cbdf" providerId="ADAL" clId="{CB3A1590-1035-4AE5-8F8C-B61CC48F9081}" dt="2023-11-28T08:14:39.346" v="432"/>
          <ac:grpSpMkLst>
            <pc:docMk/>
            <pc:sldMk cId="1116282834" sldId="272"/>
            <ac:grpSpMk id="72" creationId="{ABCCEBED-5D69-6CDB-7AA9-9B4162BF6A58}"/>
          </ac:grpSpMkLst>
        </pc:grpChg>
        <pc:grpChg chg="add del mod">
          <ac:chgData name="Maria Bigoni" userId="f6815f1e-2170-4d9c-bffc-b23ce9c0cbdf" providerId="ADAL" clId="{CB3A1590-1035-4AE5-8F8C-B61CC48F9081}" dt="2023-11-28T08:21:57.067" v="546"/>
          <ac:grpSpMkLst>
            <pc:docMk/>
            <pc:sldMk cId="1116282834" sldId="272"/>
            <ac:grpSpMk id="81" creationId="{466AF098-6E0C-F4FA-4F0A-B6A9B9AB4751}"/>
          </ac:grpSpMkLst>
        </pc:grpChg>
        <pc:grpChg chg="mod">
          <ac:chgData name="Maria Bigoni" userId="f6815f1e-2170-4d9c-bffc-b23ce9c0cbdf" providerId="ADAL" clId="{CB3A1590-1035-4AE5-8F8C-B61CC48F9081}" dt="2023-11-28T08:21:52.246" v="543"/>
          <ac:grpSpMkLst>
            <pc:docMk/>
            <pc:sldMk cId="1116282834" sldId="272"/>
            <ac:grpSpMk id="84" creationId="{E5AE4FAA-EAE7-C61F-2E05-B33ED7A00948}"/>
          </ac:grpSpMkLst>
        </pc:grpChg>
        <pc:grpChg chg="mod">
          <ac:chgData name="Maria Bigoni" userId="f6815f1e-2170-4d9c-bffc-b23ce9c0cbdf" providerId="ADAL" clId="{CB3A1590-1035-4AE5-8F8C-B61CC48F9081}" dt="2023-11-28T08:21:57.067" v="546"/>
          <ac:grpSpMkLst>
            <pc:docMk/>
            <pc:sldMk cId="1116282834" sldId="272"/>
            <ac:grpSpMk id="86" creationId="{2928D964-E0D2-28FF-BD20-88F9CC9970DD}"/>
          </ac:grpSpMkLst>
        </pc:grpChg>
        <pc:grpChg chg="add del mod">
          <ac:chgData name="Maria Bigoni" userId="f6815f1e-2170-4d9c-bffc-b23ce9c0cbdf" providerId="ADAL" clId="{CB3A1590-1035-4AE5-8F8C-B61CC48F9081}" dt="2023-11-28T08:22:32.420" v="562"/>
          <ac:grpSpMkLst>
            <pc:docMk/>
            <pc:sldMk cId="1116282834" sldId="272"/>
            <ac:grpSpMk id="91" creationId="{5ABADC0B-35B6-2BA2-66F6-8D7A658B4075}"/>
          </ac:grpSpMkLst>
        </pc:grpChg>
        <pc:grpChg chg="add del mod">
          <ac:chgData name="Maria Bigoni" userId="f6815f1e-2170-4d9c-bffc-b23ce9c0cbdf" providerId="ADAL" clId="{CB3A1590-1035-4AE5-8F8C-B61CC48F9081}" dt="2023-11-28T08:22:31.551" v="560"/>
          <ac:grpSpMkLst>
            <pc:docMk/>
            <pc:sldMk cId="1116282834" sldId="272"/>
            <ac:grpSpMk id="93" creationId="{D7C7FE6A-AF3F-6294-E231-1368649FEF06}"/>
          </ac:grpSpMkLst>
        </pc:grpChg>
        <pc:grpChg chg="mod">
          <ac:chgData name="Maria Bigoni" userId="f6815f1e-2170-4d9c-bffc-b23ce9c0cbdf" providerId="ADAL" clId="{CB3A1590-1035-4AE5-8F8C-B61CC48F9081}" dt="2023-11-28T08:22:30.747" v="557"/>
          <ac:grpSpMkLst>
            <pc:docMk/>
            <pc:sldMk cId="1116282834" sldId="272"/>
            <ac:grpSpMk id="96" creationId="{9A28A2D1-659C-92FF-A761-CF5D3E5E1EC2}"/>
          </ac:grpSpMkLst>
        </pc:grpChg>
        <pc:grpChg chg="mod">
          <ac:chgData name="Maria Bigoni" userId="f6815f1e-2170-4d9c-bffc-b23ce9c0cbdf" providerId="ADAL" clId="{CB3A1590-1035-4AE5-8F8C-B61CC48F9081}" dt="2023-11-28T08:22:54.416" v="568"/>
          <ac:grpSpMkLst>
            <pc:docMk/>
            <pc:sldMk cId="1116282834" sldId="272"/>
            <ac:grpSpMk id="99" creationId="{15496C1A-EE97-9699-698C-158903AD8FBF}"/>
          </ac:grpSpMkLst>
        </pc:grpChg>
        <pc:grpChg chg="del mod">
          <ac:chgData name="Maria Bigoni" userId="f6815f1e-2170-4d9c-bffc-b23ce9c0cbdf" providerId="ADAL" clId="{CB3A1590-1035-4AE5-8F8C-B61CC48F9081}" dt="2023-11-28T08:23:37.557" v="600"/>
          <ac:grpSpMkLst>
            <pc:docMk/>
            <pc:sldMk cId="1116282834" sldId="272"/>
            <ac:grpSpMk id="103" creationId="{90124CF2-ED30-90DF-D9A8-8C3DB446A369}"/>
          </ac:grpSpMkLst>
        </pc:grpChg>
        <pc:grpChg chg="del mod">
          <ac:chgData name="Maria Bigoni" userId="f6815f1e-2170-4d9c-bffc-b23ce9c0cbdf" providerId="ADAL" clId="{CB3A1590-1035-4AE5-8F8C-B61CC48F9081}" dt="2023-11-28T08:23:22.968" v="586"/>
          <ac:grpSpMkLst>
            <pc:docMk/>
            <pc:sldMk cId="1116282834" sldId="272"/>
            <ac:grpSpMk id="115" creationId="{5B1C4004-5D93-C3E0-1CD7-B910209C1430}"/>
          </ac:grpSpMkLst>
        </pc:grpChg>
        <pc:grpChg chg="del mod">
          <ac:chgData name="Maria Bigoni" userId="f6815f1e-2170-4d9c-bffc-b23ce9c0cbdf" providerId="ADAL" clId="{CB3A1590-1035-4AE5-8F8C-B61CC48F9081}" dt="2023-11-28T08:23:27.680" v="591"/>
          <ac:grpSpMkLst>
            <pc:docMk/>
            <pc:sldMk cId="1116282834" sldId="272"/>
            <ac:grpSpMk id="118" creationId="{291A70DF-EA02-8640-81C3-74D9EA3B31CD}"/>
          </ac:grpSpMkLst>
        </pc:grpChg>
        <pc:grpChg chg="del mod">
          <ac:chgData name="Maria Bigoni" userId="f6815f1e-2170-4d9c-bffc-b23ce9c0cbdf" providerId="ADAL" clId="{CB3A1590-1035-4AE5-8F8C-B61CC48F9081}" dt="2023-11-28T08:23:35.225" v="598"/>
          <ac:grpSpMkLst>
            <pc:docMk/>
            <pc:sldMk cId="1116282834" sldId="272"/>
            <ac:grpSpMk id="123" creationId="{4FD5D56B-61A5-0931-805E-94235BADC90A}"/>
          </ac:grpSpMkLst>
        </pc:grpChg>
        <pc:grpChg chg="del mod">
          <ac:chgData name="Maria Bigoni" userId="f6815f1e-2170-4d9c-bffc-b23ce9c0cbdf" providerId="ADAL" clId="{CB3A1590-1035-4AE5-8F8C-B61CC48F9081}" dt="2023-11-28T08:23:37.557" v="600"/>
          <ac:grpSpMkLst>
            <pc:docMk/>
            <pc:sldMk cId="1116282834" sldId="272"/>
            <ac:grpSpMk id="126" creationId="{8358636C-B523-4DD1-856F-119BE00756CE}"/>
          </ac:grpSpMkLst>
        </pc:grpChg>
        <pc:grpChg chg="del mod">
          <ac:chgData name="Maria Bigoni" userId="f6815f1e-2170-4d9c-bffc-b23ce9c0cbdf" providerId="ADAL" clId="{CB3A1590-1035-4AE5-8F8C-B61CC48F9081}" dt="2023-11-28T08:23:40.234" v="602"/>
          <ac:grpSpMkLst>
            <pc:docMk/>
            <pc:sldMk cId="1116282834" sldId="272"/>
            <ac:grpSpMk id="128" creationId="{0CF38956-5C94-1443-B372-C9A2499E4764}"/>
          </ac:grpSpMkLst>
        </pc:grpChg>
        <pc:grpChg chg="mod">
          <ac:chgData name="Maria Bigoni" userId="f6815f1e-2170-4d9c-bffc-b23ce9c0cbdf" providerId="ADAL" clId="{CB3A1590-1035-4AE5-8F8C-B61CC48F9081}" dt="2023-11-28T08:23:40.234" v="602"/>
          <ac:grpSpMkLst>
            <pc:docMk/>
            <pc:sldMk cId="1116282834" sldId="272"/>
            <ac:grpSpMk id="130" creationId="{33FFF502-A7E7-DA1B-3E08-E358B546FC0F}"/>
          </ac:grpSpMkLst>
        </pc:grpChg>
        <pc:grpChg chg="add mod">
          <ac:chgData name="Maria Bigoni" userId="f6815f1e-2170-4d9c-bffc-b23ce9c0cbdf" providerId="ADAL" clId="{CB3A1590-1035-4AE5-8F8C-B61CC48F9081}" dt="2023-11-28T08:24:11.367" v="609" actId="14100"/>
          <ac:grpSpMkLst>
            <pc:docMk/>
            <pc:sldMk cId="1116282834" sldId="272"/>
            <ac:grpSpMk id="144" creationId="{9033BEBE-66D4-47D1-9ACB-E8FE8B6901F3}"/>
          </ac:grpSpMkLst>
        </pc:grpChg>
        <pc:grpChg chg="mod">
          <ac:chgData name="Maria Bigoni" userId="f6815f1e-2170-4d9c-bffc-b23ce9c0cbdf" providerId="ADAL" clId="{CB3A1590-1035-4AE5-8F8C-B61CC48F9081}" dt="2023-11-28T08:24:25.191" v="615"/>
          <ac:grpSpMkLst>
            <pc:docMk/>
            <pc:sldMk cId="1116282834" sldId="272"/>
            <ac:grpSpMk id="148" creationId="{2C49170A-BE09-2DBC-422B-A9B59B816904}"/>
          </ac:grpSpMkLst>
        </pc:grpChg>
        <pc:grpChg chg="add del mod">
          <ac:chgData name="Maria Bigoni" userId="f6815f1e-2170-4d9c-bffc-b23ce9c0cbdf" providerId="ADAL" clId="{CB3A1590-1035-4AE5-8F8C-B61CC48F9081}" dt="2023-11-28T08:24:05.905" v="608" actId="478"/>
          <ac:grpSpMkLst>
            <pc:docMk/>
            <pc:sldMk cId="1116282834" sldId="272"/>
            <ac:grpSpMk id="172" creationId="{C3503106-C8C8-4289-B82B-0AC06C55C52C}"/>
          </ac:grpSpMkLst>
        </pc:grpChg>
        <pc:inkChg chg="add del mod">
          <ac:chgData name="Maria Bigoni" userId="f6815f1e-2170-4d9c-bffc-b23ce9c0cbdf" providerId="ADAL" clId="{CB3A1590-1035-4AE5-8F8C-B61CC48F9081}" dt="2023-11-28T08:11:14.383" v="351"/>
          <ac:inkMkLst>
            <pc:docMk/>
            <pc:sldMk cId="1116282834" sldId="272"/>
            <ac:inkMk id="4" creationId="{B516619B-7685-D7EC-BD65-3648436CCB09}"/>
          </ac:inkMkLst>
        </pc:inkChg>
        <pc:inkChg chg="add del mod">
          <ac:chgData name="Maria Bigoni" userId="f6815f1e-2170-4d9c-bffc-b23ce9c0cbdf" providerId="ADAL" clId="{CB3A1590-1035-4AE5-8F8C-B61CC48F9081}" dt="2023-11-28T08:11:14.383" v="352"/>
          <ac:inkMkLst>
            <pc:docMk/>
            <pc:sldMk cId="1116282834" sldId="272"/>
            <ac:inkMk id="5" creationId="{D449B48C-EF2E-B7C5-1B13-4E1BE4F97B96}"/>
          </ac:inkMkLst>
        </pc:inkChg>
        <pc:inkChg chg="add mod">
          <ac:chgData name="Maria Bigoni" userId="f6815f1e-2170-4d9c-bffc-b23ce9c0cbdf" providerId="ADAL" clId="{CB3A1590-1035-4AE5-8F8C-B61CC48F9081}" dt="2023-11-28T08:11:22.109" v="358"/>
          <ac:inkMkLst>
            <pc:docMk/>
            <pc:sldMk cId="1116282834" sldId="272"/>
            <ac:inkMk id="7" creationId="{C743BF9A-ED7A-A4F0-1CFE-611FB47E4105}"/>
          </ac:inkMkLst>
        </pc:inkChg>
        <pc:inkChg chg="add del mod">
          <ac:chgData name="Maria Bigoni" userId="f6815f1e-2170-4d9c-bffc-b23ce9c0cbdf" providerId="ADAL" clId="{CB3A1590-1035-4AE5-8F8C-B61CC48F9081}" dt="2023-11-28T08:11:22.109" v="358"/>
          <ac:inkMkLst>
            <pc:docMk/>
            <pc:sldMk cId="1116282834" sldId="272"/>
            <ac:inkMk id="8" creationId="{4160ED66-CD6F-8807-63BE-0C2B1EFCDC19}"/>
          </ac:inkMkLst>
        </pc:inkChg>
        <pc:inkChg chg="add del mod">
          <ac:chgData name="Maria Bigoni" userId="f6815f1e-2170-4d9c-bffc-b23ce9c0cbdf" providerId="ADAL" clId="{CB3A1590-1035-4AE5-8F8C-B61CC48F9081}" dt="2023-11-28T08:11:20.609" v="357"/>
          <ac:inkMkLst>
            <pc:docMk/>
            <pc:sldMk cId="1116282834" sldId="272"/>
            <ac:inkMk id="9" creationId="{BC5DF590-63AE-3CAA-F7D6-9463B4E582E0}"/>
          </ac:inkMkLst>
        </pc:inkChg>
        <pc:inkChg chg="add de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1" creationId="{2BAD845A-E337-A603-A52A-9971184F5FE0}"/>
          </ac:inkMkLst>
        </pc:inkChg>
        <pc:inkChg chg="add de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2" creationId="{5C016508-862A-3367-B4E3-23601A3439EB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3" creationId="{C0001C3F-4B38-335F-0D60-5461973AA880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4" creationId="{EA44C48C-82E6-E902-352D-85B172BB22EB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5" creationId="{99DFD84C-E2AE-10DA-5AC6-DBA5054E1219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6" creationId="{833E748E-1960-A10A-626C-BBA01B5CD9B7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7" creationId="{019678BC-1CC3-BF5F-6381-9C0275262E4D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8" creationId="{6BAF6D90-B332-8CAC-E82F-04B32AA7C6BF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19" creationId="{595AAFDE-BB46-06F4-6FB8-308B446A4E7C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0" creationId="{427F7DF6-77D9-7EA8-F130-CD46B4B21EE2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1" creationId="{09155E44-B700-48C0-149C-DD4F53FFD93F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3" creationId="{61A124CF-1F05-603F-A523-16464A1E5A6C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4" creationId="{17450AB9-A3D5-9CD5-BCA5-81A89744B80C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5" creationId="{D76D0FFA-08C1-5BC7-BC4D-3A264D9729AC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6" creationId="{E8D1FBB9-CB58-384C-C34D-6B311B7CDC35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7" creationId="{510A5B82-47B9-DEB5-00D1-3E83275ECB2D}"/>
          </ac:inkMkLst>
        </pc:inkChg>
        <pc:inkChg chg="add de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29" creationId="{3A074ADC-2D60-1F9A-D346-9CEEF84D0020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0" creationId="{E56E81F9-620B-82F2-947B-6E7E34B9919B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1" creationId="{784DEBBB-1E9B-3982-5053-74510DF9647B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2" creationId="{4E2A0B6D-76F3-1ECA-2DAA-E7234C13A39D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3" creationId="{8D8A3B92-B5EB-5FEF-B7EA-E5B6A5865717}"/>
          </ac:inkMkLst>
        </pc:inkChg>
        <pc:inkChg chg="add">
          <ac:chgData name="Maria Bigoni" userId="f6815f1e-2170-4d9c-bffc-b23ce9c0cbdf" providerId="ADAL" clId="{CB3A1590-1035-4AE5-8F8C-B61CC48F9081}" dt="2023-11-28T08:12:53.827" v="383" actId="9405"/>
          <ac:inkMkLst>
            <pc:docMk/>
            <pc:sldMk cId="1116282834" sldId="272"/>
            <ac:inkMk id="35" creationId="{B9F7DE94-85F9-A7D0-7F67-F85C7A14F39D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6" creationId="{165C4CC9-478D-5422-BA6D-4A87EDCEA03B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7" creationId="{9D0CB076-4634-3799-21E4-B86AB63CE487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39" creationId="{39C7599E-664C-D737-5FFE-F2D7CBA9A10D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40" creationId="{A817D1F7-E3AC-461F-30D8-8EB2CD3F03D2}"/>
          </ac:inkMkLst>
        </pc:inkChg>
        <pc:inkChg chg="add del mod">
          <ac:chgData name="Maria Bigoni" userId="f6815f1e-2170-4d9c-bffc-b23ce9c0cbdf" providerId="ADAL" clId="{CB3A1590-1035-4AE5-8F8C-B61CC48F9081}" dt="2023-11-28T08:13:19.339" v="402"/>
          <ac:inkMkLst>
            <pc:docMk/>
            <pc:sldMk cId="1116282834" sldId="272"/>
            <ac:inkMk id="42" creationId="{778FD4EF-95A5-7D63-F028-BBF136552600}"/>
          </ac:inkMkLst>
        </pc:inkChg>
        <pc:inkChg chg="add del mod">
          <ac:chgData name="Maria Bigoni" userId="f6815f1e-2170-4d9c-bffc-b23ce9c0cbdf" providerId="ADAL" clId="{CB3A1590-1035-4AE5-8F8C-B61CC48F9081}" dt="2023-11-28T08:13:19.339" v="400"/>
          <ac:inkMkLst>
            <pc:docMk/>
            <pc:sldMk cId="1116282834" sldId="272"/>
            <ac:inkMk id="43" creationId="{860B8B90-D352-E9A6-EF7F-33EABC65BE93}"/>
          </ac:inkMkLst>
        </pc:inkChg>
        <pc:inkChg chg="add del mod">
          <ac:chgData name="Maria Bigoni" userId="f6815f1e-2170-4d9c-bffc-b23ce9c0cbdf" providerId="ADAL" clId="{CB3A1590-1035-4AE5-8F8C-B61CC48F9081}" dt="2023-11-28T08:13:19.339" v="399"/>
          <ac:inkMkLst>
            <pc:docMk/>
            <pc:sldMk cId="1116282834" sldId="272"/>
            <ac:inkMk id="44" creationId="{45D986DE-3ABD-7D94-6445-B26BEABFC9C2}"/>
          </ac:inkMkLst>
        </pc:inkChg>
        <pc:inkChg chg="add del mod">
          <ac:chgData name="Maria Bigoni" userId="f6815f1e-2170-4d9c-bffc-b23ce9c0cbdf" providerId="ADAL" clId="{CB3A1590-1035-4AE5-8F8C-B61CC48F9081}" dt="2023-11-28T08:13:19.339" v="401"/>
          <ac:inkMkLst>
            <pc:docMk/>
            <pc:sldMk cId="1116282834" sldId="272"/>
            <ac:inkMk id="45" creationId="{2D499729-2B2C-0AD3-CE3A-39C60417E549}"/>
          </ac:inkMkLst>
        </pc:inkChg>
        <pc:inkChg chg="add del mod">
          <ac:chgData name="Maria Bigoni" userId="f6815f1e-2170-4d9c-bffc-b23ce9c0cbdf" providerId="ADAL" clId="{CB3A1590-1035-4AE5-8F8C-B61CC48F9081}" dt="2023-11-28T08:13:19.339" v="397"/>
          <ac:inkMkLst>
            <pc:docMk/>
            <pc:sldMk cId="1116282834" sldId="272"/>
            <ac:inkMk id="46" creationId="{A9FF0310-7FE4-C832-61F8-8B8989F92AEB}"/>
          </ac:inkMkLst>
        </pc:inkChg>
        <pc:inkChg chg="add del mod">
          <ac:chgData name="Maria Bigoni" userId="f6815f1e-2170-4d9c-bffc-b23ce9c0cbdf" providerId="ADAL" clId="{CB3A1590-1035-4AE5-8F8C-B61CC48F9081}" dt="2023-11-28T08:13:19.339" v="398"/>
          <ac:inkMkLst>
            <pc:docMk/>
            <pc:sldMk cId="1116282834" sldId="272"/>
            <ac:inkMk id="47" creationId="{BAC4824F-2967-2496-EE60-FD62D361A775}"/>
          </ac:inkMkLst>
        </pc:inkChg>
        <pc:inkChg chg="add del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49" creationId="{EA991FFD-1684-6FA9-1174-06EB703FBB50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0" creationId="{4164B1DF-BA5C-3E0C-50D2-C5FAA49CD223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1" creationId="{5A5D4DED-4F1B-ECA6-4911-E0B4FE00955F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2" creationId="{F6DAF970-C1A2-CDF6-417B-35816EEBC30B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3" creationId="{C65BA9F8-20A9-AF41-AF34-79D4E00AC62F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4" creationId="{F2295893-5764-951E-66A8-4E6854F9F824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5" creationId="{00135A74-059F-1592-290E-1FF3A984FF14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6" creationId="{A9639756-E1A1-0F62-EA60-D8D11AEC1C1B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7" creationId="{D2E89D75-7304-1DB6-21B1-544841A2F826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8" creationId="{D68A16E5-5798-7189-0556-A9C4B9AC0659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59" creationId="{CC6391ED-3E5D-0512-B71D-9B81106CE433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0" creationId="{503D030A-A131-9268-81DA-2D044A240460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1" creationId="{9617067C-FF3F-DBC0-1517-EF462F31B450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2" creationId="{C1A352C7-97D0-D3F3-36E6-3F44AEE43A96}"/>
          </ac:inkMkLst>
        </pc:inkChg>
        <pc:inkChg chg="add mod topLvl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3" creationId="{3EF603D3-EE23-865D-4394-F11346BD20FC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4" creationId="{971E68F8-8AF1-9964-B648-4A386132C2F9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5" creationId="{E9916C2D-1F54-3CFA-0B30-22AB49B2B1F0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6" creationId="{0F2DD69A-61E7-1A66-4DB3-5265E3600EB9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7" creationId="{24FB3861-A384-D4FF-6635-9903DFDA88F8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68" creationId="{83F6A03E-9452-9133-E5A0-1A8CFC60579C}"/>
          </ac:inkMkLst>
        </pc:inkChg>
        <pc:inkChg chg="add del mod">
          <ac:chgData name="Maria Bigoni" userId="f6815f1e-2170-4d9c-bffc-b23ce9c0cbdf" providerId="ADAL" clId="{CB3A1590-1035-4AE5-8F8C-B61CC48F9081}" dt="2023-11-28T08:14:49.116" v="433" actId="34122"/>
          <ac:inkMkLst>
            <pc:docMk/>
            <pc:sldMk cId="1116282834" sldId="272"/>
            <ac:inkMk id="70" creationId="{D03007E4-A4EE-4CD5-317E-DEFC63A137CA}"/>
          </ac:inkMkLst>
        </pc:inkChg>
        <pc:inkChg chg="add del">
          <ac:chgData name="Maria Bigoni" userId="f6815f1e-2170-4d9c-bffc-b23ce9c0cbdf" providerId="ADAL" clId="{CB3A1590-1035-4AE5-8F8C-B61CC48F9081}" dt="2023-11-28T08:14:39.346" v="432"/>
          <ac:inkMkLst>
            <pc:docMk/>
            <pc:sldMk cId="1116282834" sldId="272"/>
            <ac:inkMk id="71" creationId="{3EFEF47B-F767-3248-F994-BD10349D416A}"/>
          </ac:inkMkLst>
        </pc:inkChg>
        <pc:inkChg chg="add mod">
          <ac:chgData name="Maria Bigoni" userId="f6815f1e-2170-4d9c-bffc-b23ce9c0cbdf" providerId="ADAL" clId="{CB3A1590-1035-4AE5-8F8C-B61CC48F9081}" dt="2023-11-28T08:21:57.067" v="546"/>
          <ac:inkMkLst>
            <pc:docMk/>
            <pc:sldMk cId="1116282834" sldId="272"/>
            <ac:inkMk id="74" creationId="{AEE706ED-458A-976A-C6CA-6A328443952A}"/>
          </ac:inkMkLst>
        </pc:inkChg>
        <pc:inkChg chg="add mod">
          <ac:chgData name="Maria Bigoni" userId="f6815f1e-2170-4d9c-bffc-b23ce9c0cbdf" providerId="ADAL" clId="{CB3A1590-1035-4AE5-8F8C-B61CC48F9081}" dt="2023-11-28T08:21:57.067" v="546"/>
          <ac:inkMkLst>
            <pc:docMk/>
            <pc:sldMk cId="1116282834" sldId="272"/>
            <ac:inkMk id="76" creationId="{848BBAED-CD7C-E1A6-9660-499C8D4977F2}"/>
          </ac:inkMkLst>
        </pc:inkChg>
        <pc:inkChg chg="add mod">
          <ac:chgData name="Maria Bigoni" userId="f6815f1e-2170-4d9c-bffc-b23ce9c0cbdf" providerId="ADAL" clId="{CB3A1590-1035-4AE5-8F8C-B61CC48F9081}" dt="2023-11-28T08:21:57.067" v="546"/>
          <ac:inkMkLst>
            <pc:docMk/>
            <pc:sldMk cId="1116282834" sldId="272"/>
            <ac:inkMk id="77" creationId="{1C33E9D6-E4FA-5F44-B887-3F319B17DF1E}"/>
          </ac:inkMkLst>
        </pc:inkChg>
        <pc:inkChg chg="add mod">
          <ac:chgData name="Maria Bigoni" userId="f6815f1e-2170-4d9c-bffc-b23ce9c0cbdf" providerId="ADAL" clId="{CB3A1590-1035-4AE5-8F8C-B61CC48F9081}" dt="2023-11-28T08:21:57.067" v="546"/>
          <ac:inkMkLst>
            <pc:docMk/>
            <pc:sldMk cId="1116282834" sldId="272"/>
            <ac:inkMk id="79" creationId="{0640AD71-A6E8-B871-ADF6-B3189AC86534}"/>
          </ac:inkMkLst>
        </pc:inkChg>
        <pc:inkChg chg="add mod">
          <ac:chgData name="Maria Bigoni" userId="f6815f1e-2170-4d9c-bffc-b23ce9c0cbdf" providerId="ADAL" clId="{CB3A1590-1035-4AE5-8F8C-B61CC48F9081}" dt="2023-11-28T08:21:57.067" v="546"/>
          <ac:inkMkLst>
            <pc:docMk/>
            <pc:sldMk cId="1116282834" sldId="272"/>
            <ac:inkMk id="80" creationId="{39A39412-3329-335E-8DD1-4B3D00F1EFC8}"/>
          </ac:inkMkLst>
        </pc:inkChg>
        <pc:inkChg chg="add del mod">
          <ac:chgData name="Maria Bigoni" userId="f6815f1e-2170-4d9c-bffc-b23ce9c0cbdf" providerId="ADAL" clId="{CB3A1590-1035-4AE5-8F8C-B61CC48F9081}" dt="2023-11-28T08:21:52.895" v="544" actId="9405"/>
          <ac:inkMkLst>
            <pc:docMk/>
            <pc:sldMk cId="1116282834" sldId="272"/>
            <ac:inkMk id="82" creationId="{8BA5DB6A-3B7F-D5FF-6E85-AEEB617A7EB1}"/>
          </ac:inkMkLst>
        </pc:inkChg>
        <pc:inkChg chg="add del mod">
          <ac:chgData name="Maria Bigoni" userId="f6815f1e-2170-4d9c-bffc-b23ce9c0cbdf" providerId="ADAL" clId="{CB3A1590-1035-4AE5-8F8C-B61CC48F9081}" dt="2023-11-28T08:21:52.246" v="543"/>
          <ac:inkMkLst>
            <pc:docMk/>
            <pc:sldMk cId="1116282834" sldId="272"/>
            <ac:inkMk id="83" creationId="{35B6D7BD-513E-5AE5-1B07-D53660EB9B8B}"/>
          </ac:inkMkLst>
        </pc:inkChg>
        <pc:inkChg chg="add mod">
          <ac:chgData name="Maria Bigoni" userId="f6815f1e-2170-4d9c-bffc-b23ce9c0cbdf" providerId="ADAL" clId="{CB3A1590-1035-4AE5-8F8C-B61CC48F9081}" dt="2023-11-28T08:21:57.067" v="546"/>
          <ac:inkMkLst>
            <pc:docMk/>
            <pc:sldMk cId="1116282834" sldId="272"/>
            <ac:inkMk id="85" creationId="{937AE51E-8DFF-DA7E-FFD9-552EB25ECF62}"/>
          </ac:inkMkLst>
        </pc:inkChg>
        <pc:inkChg chg="add mod">
          <ac:chgData name="Maria Bigoni" userId="f6815f1e-2170-4d9c-bffc-b23ce9c0cbdf" providerId="ADAL" clId="{CB3A1590-1035-4AE5-8F8C-B61CC48F9081}" dt="2023-11-28T08:22:32.420" v="562"/>
          <ac:inkMkLst>
            <pc:docMk/>
            <pc:sldMk cId="1116282834" sldId="272"/>
            <ac:inkMk id="87" creationId="{E7C13050-9C57-AD36-82F8-2187728286AB}"/>
          </ac:inkMkLst>
        </pc:inkChg>
        <pc:inkChg chg="add del mod">
          <ac:chgData name="Maria Bigoni" userId="f6815f1e-2170-4d9c-bffc-b23ce9c0cbdf" providerId="ADAL" clId="{CB3A1590-1035-4AE5-8F8C-B61CC48F9081}" dt="2023-11-28T08:22:32.986" v="563" actId="9405"/>
          <ac:inkMkLst>
            <pc:docMk/>
            <pc:sldMk cId="1116282834" sldId="272"/>
            <ac:inkMk id="88" creationId="{348D9A64-D0FE-5CE0-B743-935EE2DD3286}"/>
          </ac:inkMkLst>
        </pc:inkChg>
        <pc:inkChg chg="add del mod">
          <ac:chgData name="Maria Bigoni" userId="f6815f1e-2170-4d9c-bffc-b23ce9c0cbdf" providerId="ADAL" clId="{CB3A1590-1035-4AE5-8F8C-B61CC48F9081}" dt="2023-11-28T08:22:32.420" v="562"/>
          <ac:inkMkLst>
            <pc:docMk/>
            <pc:sldMk cId="1116282834" sldId="272"/>
            <ac:inkMk id="89" creationId="{E343CB2D-6814-0902-2F7F-56A8DA1E8088}"/>
          </ac:inkMkLst>
        </pc:inkChg>
        <pc:inkChg chg="add del mod">
          <ac:chgData name="Maria Bigoni" userId="f6815f1e-2170-4d9c-bffc-b23ce9c0cbdf" providerId="ADAL" clId="{CB3A1590-1035-4AE5-8F8C-B61CC48F9081}" dt="2023-11-28T08:22:31.551" v="560"/>
          <ac:inkMkLst>
            <pc:docMk/>
            <pc:sldMk cId="1116282834" sldId="272"/>
            <ac:inkMk id="92" creationId="{A38F942D-462C-B586-74B4-9B3BE8D16D5F}"/>
          </ac:inkMkLst>
        </pc:inkChg>
        <pc:inkChg chg="add del mod">
          <ac:chgData name="Maria Bigoni" userId="f6815f1e-2170-4d9c-bffc-b23ce9c0cbdf" providerId="ADAL" clId="{CB3A1590-1035-4AE5-8F8C-B61CC48F9081}" dt="2023-11-28T08:22:31.143" v="558" actId="9405"/>
          <ac:inkMkLst>
            <pc:docMk/>
            <pc:sldMk cId="1116282834" sldId="272"/>
            <ac:inkMk id="94" creationId="{EB3A2BD8-0652-EC6B-51B5-A5BF1C87A7D7}"/>
          </ac:inkMkLst>
        </pc:inkChg>
        <pc:inkChg chg="add del mod">
          <ac:chgData name="Maria Bigoni" userId="f6815f1e-2170-4d9c-bffc-b23ce9c0cbdf" providerId="ADAL" clId="{CB3A1590-1035-4AE5-8F8C-B61CC48F9081}" dt="2023-11-28T08:22:30.747" v="557"/>
          <ac:inkMkLst>
            <pc:docMk/>
            <pc:sldMk cId="1116282834" sldId="272"/>
            <ac:inkMk id="95" creationId="{059AF5C8-4A67-FC02-248C-3D0AB2197916}"/>
          </ac:inkMkLst>
        </pc:inkChg>
        <pc:inkChg chg="add del mod">
          <ac:chgData name="Maria Bigoni" userId="f6815f1e-2170-4d9c-bffc-b23ce9c0cbdf" providerId="ADAL" clId="{CB3A1590-1035-4AE5-8F8C-B61CC48F9081}" dt="2023-11-28T08:22:54.947" v="569" actId="9405"/>
          <ac:inkMkLst>
            <pc:docMk/>
            <pc:sldMk cId="1116282834" sldId="272"/>
            <ac:inkMk id="97" creationId="{2D5E333B-974E-BC49-EEE2-889094D4065C}"/>
          </ac:inkMkLst>
        </pc:inkChg>
        <pc:inkChg chg="add del mod">
          <ac:chgData name="Maria Bigoni" userId="f6815f1e-2170-4d9c-bffc-b23ce9c0cbdf" providerId="ADAL" clId="{CB3A1590-1035-4AE5-8F8C-B61CC48F9081}" dt="2023-11-28T08:22:54.416" v="568"/>
          <ac:inkMkLst>
            <pc:docMk/>
            <pc:sldMk cId="1116282834" sldId="272"/>
            <ac:inkMk id="98" creationId="{94B0A1AB-663F-B225-21BE-14E4314638A7}"/>
          </ac:inkMkLst>
        </pc:inkChg>
        <pc:inkChg chg="add del mod">
          <ac:chgData name="Maria Bigoni" userId="f6815f1e-2170-4d9c-bffc-b23ce9c0cbdf" providerId="ADAL" clId="{CB3A1590-1035-4AE5-8F8C-B61CC48F9081}" dt="2023-11-28T08:23:31.846" v="596"/>
          <ac:inkMkLst>
            <pc:docMk/>
            <pc:sldMk cId="1116282834" sldId="272"/>
            <ac:inkMk id="100" creationId="{41F1757E-D9C9-7809-5CB2-8E0D58B7E2AC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1" creationId="{C1433BA0-0F3E-8130-8F44-96D779438104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2" creationId="{0B8F28DF-1941-5993-0F97-312E00AF5D6D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4" creationId="{F83D5B45-6CAA-A89C-32EB-2A4FD1DDF7A9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5" creationId="{DF482466-8DA9-4002-237D-21B558349326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6" creationId="{888F78BC-E1CB-9F4C-2734-0A4719F5701C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7" creationId="{61DCD298-B319-ACBA-8B5A-404CBEAD6EE1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8" creationId="{D280BA8B-A1D7-8D3E-48E2-3A20A4D7F1A8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09" creationId="{AB608222-ECD0-26D1-2C0B-1BAD427A853C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10" creationId="{71BD5C6F-8F02-6AD9-C008-EE2C05F947CE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13" creationId="{30ECD375-5799-AD7D-5721-DF23293D0261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14" creationId="{11351E85-643F-FF17-B2D0-69526AB2A70C}"/>
          </ac:inkMkLst>
        </pc:inkChg>
        <pc:inkChg chg="add">
          <ac:chgData name="Maria Bigoni" userId="f6815f1e-2170-4d9c-bffc-b23ce9c0cbdf" providerId="ADAL" clId="{CB3A1590-1035-4AE5-8F8C-B61CC48F9081}" dt="2023-11-28T08:23:19.970" v="584" actId="9405"/>
          <ac:inkMkLst>
            <pc:docMk/>
            <pc:sldMk cId="1116282834" sldId="272"/>
            <ac:inkMk id="116" creationId="{646326DF-3FBE-8656-F3A4-3550047ACBD0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17" creationId="{0CE1D30A-EDDA-57A6-3237-A9EC204BF3B4}"/>
          </ac:inkMkLst>
        </pc:inkChg>
        <pc:inkChg chg="add del mod">
          <ac:chgData name="Maria Bigoni" userId="f6815f1e-2170-4d9c-bffc-b23ce9c0cbdf" providerId="ADAL" clId="{CB3A1590-1035-4AE5-8F8C-B61CC48F9081}" dt="2023-11-28T08:23:29.942" v="593"/>
          <ac:inkMkLst>
            <pc:docMk/>
            <pc:sldMk cId="1116282834" sldId="272"/>
            <ac:inkMk id="119" creationId="{35D15CC6-ACFF-6DC2-7D4B-4937CFAC162A}"/>
          </ac:inkMkLst>
        </pc:inkChg>
        <pc:inkChg chg="add del mod">
          <ac:chgData name="Maria Bigoni" userId="f6815f1e-2170-4d9c-bffc-b23ce9c0cbdf" providerId="ADAL" clId="{CB3A1590-1035-4AE5-8F8C-B61CC48F9081}" dt="2023-11-28T08:23:31.846" v="595"/>
          <ac:inkMkLst>
            <pc:docMk/>
            <pc:sldMk cId="1116282834" sldId="272"/>
            <ac:inkMk id="120" creationId="{9D94BB3E-A7D8-9966-B2A2-C2DEBE85F690}"/>
          </ac:inkMkLst>
        </pc:inkChg>
        <pc:inkChg chg="add del mod">
          <ac:chgData name="Maria Bigoni" userId="f6815f1e-2170-4d9c-bffc-b23ce9c0cbdf" providerId="ADAL" clId="{CB3A1590-1035-4AE5-8F8C-B61CC48F9081}" dt="2023-11-28T08:23:29.942" v="594"/>
          <ac:inkMkLst>
            <pc:docMk/>
            <pc:sldMk cId="1116282834" sldId="272"/>
            <ac:inkMk id="121" creationId="{691C1429-CA54-EBE8-6C0D-F389184ECFE0}"/>
          </ac:inkMkLst>
        </pc:inkChg>
        <pc:inkChg chg="add del mod">
          <ac:chgData name="Maria Bigoni" userId="f6815f1e-2170-4d9c-bffc-b23ce9c0cbdf" providerId="ADAL" clId="{CB3A1590-1035-4AE5-8F8C-B61CC48F9081}" dt="2023-11-28T08:23:29.942" v="592"/>
          <ac:inkMkLst>
            <pc:docMk/>
            <pc:sldMk cId="1116282834" sldId="272"/>
            <ac:inkMk id="122" creationId="{3C37C9E7-DB0E-B26A-488B-FE5902BC99C4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24" creationId="{F5678707-F85B-21B9-D162-51FC80050F21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27" creationId="{98712469-AD45-D8B8-0377-3604D03A9FAF}"/>
          </ac:inkMkLst>
        </pc:inkChg>
        <pc:inkChg chg="add mod">
          <ac:chgData name="Maria Bigoni" userId="f6815f1e-2170-4d9c-bffc-b23ce9c0cbdf" providerId="ADAL" clId="{CB3A1590-1035-4AE5-8F8C-B61CC48F9081}" dt="2023-11-28T08:23:40.234" v="602"/>
          <ac:inkMkLst>
            <pc:docMk/>
            <pc:sldMk cId="1116282834" sldId="272"/>
            <ac:inkMk id="129" creationId="{1399F35A-6AC9-CF37-9D2A-69FAB21D967A}"/>
          </ac:inkMkLst>
        </pc:inkChg>
        <pc:inkChg chg="add">
          <ac:chgData name="Maria Bigoni" userId="f6815f1e-2170-4d9c-bffc-b23ce9c0cbdf" providerId="ADAL" clId="{CB3A1590-1035-4AE5-8F8C-B61CC48F9081}" dt="2023-11-28T08:23:40.237" v="603" actId="9405"/>
          <ac:inkMkLst>
            <pc:docMk/>
            <pc:sldMk cId="1116282834" sldId="272"/>
            <ac:inkMk id="131" creationId="{4D70FF73-372D-2D05-9D61-EB235750D00A}"/>
          </ac:inkMkLst>
        </pc:inkChg>
        <pc:inkChg chg="add mod">
          <ac:chgData name="Maria Bigoni" userId="f6815f1e-2170-4d9c-bffc-b23ce9c0cbdf" providerId="ADAL" clId="{CB3A1590-1035-4AE5-8F8C-B61CC48F9081}" dt="2023-11-28T08:24:25.191" v="615"/>
          <ac:inkMkLst>
            <pc:docMk/>
            <pc:sldMk cId="1116282834" sldId="272"/>
            <ac:inkMk id="132" creationId="{4B291D8E-19C6-705B-1EA8-E7D00BDDAB53}"/>
          </ac:inkMkLst>
        </pc:inkChg>
        <pc:inkChg chg="add mod">
          <ac:chgData name="Maria Bigoni" userId="f6815f1e-2170-4d9c-bffc-b23ce9c0cbdf" providerId="ADAL" clId="{CB3A1590-1035-4AE5-8F8C-B61CC48F9081}" dt="2023-11-28T08:24:25.191" v="615"/>
          <ac:inkMkLst>
            <pc:docMk/>
            <pc:sldMk cId="1116282834" sldId="272"/>
            <ac:inkMk id="134" creationId="{0A26C22E-84A1-15CF-0E08-4498F8813C74}"/>
          </ac:inkMkLst>
        </pc:inkChg>
        <pc:inkChg chg="add mod">
          <ac:chgData name="Maria Bigoni" userId="f6815f1e-2170-4d9c-bffc-b23ce9c0cbdf" providerId="ADAL" clId="{CB3A1590-1035-4AE5-8F8C-B61CC48F9081}" dt="2023-11-28T08:24:25.191" v="615"/>
          <ac:inkMkLst>
            <pc:docMk/>
            <pc:sldMk cId="1116282834" sldId="272"/>
            <ac:inkMk id="145" creationId="{3D699CB1-4226-CCB3-A78A-4E50BA917EBF}"/>
          </ac:inkMkLst>
        </pc:inkChg>
        <pc:inkChg chg="add mod">
          <ac:chgData name="Maria Bigoni" userId="f6815f1e-2170-4d9c-bffc-b23ce9c0cbdf" providerId="ADAL" clId="{CB3A1590-1035-4AE5-8F8C-B61CC48F9081}" dt="2023-11-28T08:24:25.191" v="615"/>
          <ac:inkMkLst>
            <pc:docMk/>
            <pc:sldMk cId="1116282834" sldId="272"/>
            <ac:inkMk id="146" creationId="{F45FA564-01F4-1C25-4B40-64BA3C3DABFD}"/>
          </ac:inkMkLst>
        </pc:inkChg>
        <pc:inkChg chg="add mod">
          <ac:chgData name="Maria Bigoni" userId="f6815f1e-2170-4d9c-bffc-b23ce9c0cbdf" providerId="ADAL" clId="{CB3A1590-1035-4AE5-8F8C-B61CC48F9081}" dt="2023-11-28T08:24:25.191" v="615"/>
          <ac:inkMkLst>
            <pc:docMk/>
            <pc:sldMk cId="1116282834" sldId="272"/>
            <ac:inkMk id="147" creationId="{FA964E78-35B2-0029-A832-4F3AE56B667D}"/>
          </ac:inkMkLst>
        </pc:inkChg>
        <pc:inkChg chg="del">
          <ac:chgData name="Maria Bigoni" userId="f6815f1e-2170-4d9c-bffc-b23ce9c0cbdf" providerId="ADAL" clId="{CB3A1590-1035-4AE5-8F8C-B61CC48F9081}" dt="2023-11-28T08:24:03.753" v="607" actId="478"/>
          <ac:inkMkLst>
            <pc:docMk/>
            <pc:sldMk cId="1116282834" sldId="272"/>
            <ac:inkMk id="169" creationId="{4D773FBF-7783-4665-83A5-38ECE83E1AB0}"/>
          </ac:inkMkLst>
        </pc:inkChg>
        <pc:cxnChg chg="add del mod">
          <ac:chgData name="Maria Bigoni" userId="f6815f1e-2170-4d9c-bffc-b23ce9c0cbdf" providerId="ADAL" clId="{CB3A1590-1035-4AE5-8F8C-B61CC48F9081}" dt="2023-11-28T08:15:40.398" v="441" actId="478"/>
          <ac:cxnSpMkLst>
            <pc:docMk/>
            <pc:sldMk cId="1116282834" sldId="272"/>
            <ac:cxnSpMk id="209" creationId="{04CA9106-30D8-480A-863D-7BA7E58BB368}"/>
          </ac:cxnSpMkLst>
        </pc:cxnChg>
      </pc:sldChg>
      <pc:sldChg chg="modSp add mod ord">
        <pc:chgData name="Maria Bigoni" userId="f6815f1e-2170-4d9c-bffc-b23ce9c0cbdf" providerId="ADAL" clId="{CB3A1590-1035-4AE5-8F8C-B61CC48F9081}" dt="2023-11-28T08:51:13.655" v="902" actId="20577"/>
        <pc:sldMkLst>
          <pc:docMk/>
          <pc:sldMk cId="4279702023" sldId="273"/>
        </pc:sldMkLst>
        <pc:spChg chg="mod">
          <ac:chgData name="Maria Bigoni" userId="f6815f1e-2170-4d9c-bffc-b23ce9c0cbdf" providerId="ADAL" clId="{CB3A1590-1035-4AE5-8F8C-B61CC48F9081}" dt="2023-11-28T08:51:13.655" v="902" actId="20577"/>
          <ac:spMkLst>
            <pc:docMk/>
            <pc:sldMk cId="4279702023" sldId="273"/>
            <ac:spMk id="2" creationId="{D8FB9B0A-5D5F-07FB-5910-C0C38818F8C7}"/>
          </ac:spMkLst>
        </pc:spChg>
        <pc:spChg chg="mod">
          <ac:chgData name="Maria Bigoni" userId="f6815f1e-2170-4d9c-bffc-b23ce9c0cbdf" providerId="ADAL" clId="{CB3A1590-1035-4AE5-8F8C-B61CC48F9081}" dt="2023-11-28T08:51:00.551" v="890" actId="20577"/>
          <ac:spMkLst>
            <pc:docMk/>
            <pc:sldMk cId="4279702023" sldId="273"/>
            <ac:spMk id="3" creationId="{80A1A20C-6667-E898-2D61-17B4835F12B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2T06:51:04.52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 25 2056 225000 59024,'0'0'-128'-1414'605,"0"0"-24"1414"-605,0-1-112-1462 588,0 0 32 1462-588,0 0 40 0 0,0 0-168 0 0,0-1 184-1512 571,0 1-40 1512-571,0 0-32 0 0,0-1 216 0 0,0 0-16 0 0,0 1 48 0 0,0-1 0 0 0,0 0 0 0 0,0 0 0 0 0,-1 0 0 0 0,-1 0 0 0 0,1 0-8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6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3785 0 0,'0'0'7055'0'0,"5"19"-5218"0"0,9 19-1474 0 0,-4 3-1 0 0,1-1 0 0 0,-4 0 0 0 0,5 60 0 0 0,3 25 27 0 0,-4-71-124 0 0,-1-2 1 0 0,4 0-1 0 0,2 0 1 0 0,39 86 0 0 0,-55-136-182 0 0,7-44-47 0 0,-4 2 0 0 0,3-50 0 0 0,-5 42-33 0 0,31-234-11 0 0,-26 237 11 0 0,5-2 0 0 0,1 2 0 0 0,33-78 0 0 0,-42 120-3 0 0,-1-1 1 0 0,2 1-1 0 0,-1-3 1 0 0,1 3-1 0 0,-1 0 1 0 0,0-1-1 0 0,1 2 1 0 0,-1-1-1 0 0,8-4 1 0 0,-9 5-2 0 0,-1 2 0 0 0,1-2 0 0 0,0 2 0 0 0,-1 0 0 0 0,1-1 0 0 0,-2 1 0 0 0,2 0 0 0 0,0-2 0 0 0,-1 2 0 0 0,1 0 0 0 0,0 0-1 0 0,0 0 1 0 0,-1 0 0 0 0,1 0 0 0 0,0 0 0 0 0,-1 0 0 0 0,3 0 0 0 0,10 17 2 0 0,0 47 149 0 0,-4 0-1 0 0,-1 2 1 0 0,-1 95 0 0 0,10 75 301 0 0,-18-224-422 0 0,1 0 1 0 0,3 0-1 0 0,-2-2 1 0 0,1 3 0 0 0,0-1-1 0 0,3 0 1 0 0,-3-2-1 0 0,2 1 1 0 0,2 1-1 0 0,-2-2 1 0 0,2 0 0 0 0,12 15-1 0 0,-19-25-5 0 0,4-25 80 0 0,100-331-81 0 0,-103 347-24 0 0,5-1 0 0 0,-3-1 0 0 0,1 3 0 0 0,1-1 1 0 0,10-13-1 0 0,-13 16 0 0 0,2 3 0 0 0,-1-1 0 0 0,-1-1 0 0 0,0 0 0 0 0,-1 2 0 0 0,3-3 0 0 0,-3 1 0 0 0,-1 2 0 0 0,4-11 0 0 0,-2 3 0 0 0,1-1 0 0 0,1 2 0 0 0,-1 0 0 0 0,0 1 0 0 0,1-1 0 0 0,1-1 0 0 0,0 3 0 0 0,1-3 0 0 0,0 2 0 0 0,0 1 0 0 0,1-1 0 0 0,8-6 0 0 0,-10 4 0 0 0,7-4 0 0 0,-12 15 0 0 0,0 0 0 0 0,2 0 0 0 0,-2 0 0 0 0,0 0 1 0 0,0 0-1 0 0,2 0 0 0 0,-2 0 0 0 0,0 1 0 0 0,0-1 0 0 0,2 0 0 0 0,-2 0 1 0 0,0 0-1 0 0,0 0 0 0 0,1 0 0 0 0,-1 0 0 0 0,0 0 0 0 0,0 0 1 0 0,0 2-1 0 0,2-2 0 0 0,-2 0 0 0 0,0 0 0 0 0,0 0 0 0 0,0 0 0 0 0,2 2 1 0 0,-2-2-1 0 0,0 0 0 0 0,0 0 0 0 0,0 2 0 0 0,0-2 0 0 0,0 0 0 0 0,0 0 1 0 0,2 0-1 0 0,-2 1 0 0 0,0-1 0 0 0,0 0 0 0 0,0 0 0 0 0,0 2 1 0 0,0-2-1 0 0,0 0 0 0 0,0 0 0 0 0,0 2 0 0 0,0-1 0 0 0,1 3 2 0 0,13 37 74 0 0,0 1 0 0 0,9 64 1 0 0,-11-49 120 0 0,24 74 1 0 0,16 53-54 0 0,-54-169-150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3561 0 0,'2'-12'8502'0'0,"5"33"-8153"0"0,-4 0 1 0 0,1 1-1 0 0,-1 1 1 0 0,-1-3-1 0 0,-2 29 1 0 0,-9 119 401 0 0,7-153-676 0 0,-1 18 62 0 0,-1 0 0 0 0,3 2 0 0 0,2-2 0 0 0,-1 1 0 0 0,4-1 0 0 0,1 0 0 0 0,11 43 0 0 0,-13-71-122 0 0,1 1 0 0 0,-3-1-1 0 0,3-2 1 0 0,-1 2 0 0 0,1-1 0 0 0,1 1 0 0 0,-2-1-1 0 0,3-1 1 0 0,-3 0 0 0 0,2 1 0 0 0,-1-1 0 0 0,1 1-1 0 0,0-2 1 0 0,0 1 0 0 0,0-1 0 0 0,1 0 0 0 0,-1 1-1 0 0,0-3 1 0 0,0 2 0 0 0,2-1 0 0 0,-2-1 0 0 0,1 2-1 0 0,-1-2 1 0 0,2 0 0 0 0,-2 0 0 0 0,7 0 0 0 0,4-2-2 0 0,1 2 1 0 0,-2-1-1 0 0,3-3 1 0 0,-3 1-1 0 0,1-1 1 0 0,1-1 0 0 0,27-12-1 0 0,2-4-110 0 0,-28 14-239 0 0,-3-2 0 0 0,2 1 0 0 0,-1-1 0 0 0,0 0 0 0 0,-1-3-1 0 0,25-21 1 0 0,-26 18-672 0 0,-7 1-634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2801 0 0,'0'-4'287'0'0,"2"1"0"0"0,-2-1 1 0 0,1 1-1 0 0,1-3 0 0 0,0 3 1 0 0,0 0-1 0 0,-1 1 0 0 0,1-2 1 0 0,2 1-1 0 0,-3-1 0 0 0,1 1 1 0 0,2 1-1 0 0,-3-1 1 0 0,3 1-1 0 0,-1-1 0 0 0,1 1 1 0 0,-3 0-1 0 0,3-1 0 0 0,-1 1 1 0 0,1 0-1 0 0,-1 0 0 0 0,1 1 1 0 0,4-1-1 0 0,107-38 1416 0 0,-76 28-1040 0 0,-35 10-621 0 0,39-13 124 0 0,0 1 1 0 0,1 2-1 0 0,47-6 1 0 0,-82 15-181 0 0,-7 3-95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1664 0 0,'3'5'5767'0'0,"10"2"-2525"0"0,2-16-2486 0 0,-13 7-684 0 0,0 1 1 0 0,-2-1-1 0 0,1 2 0 0 0,1-2 0 0 0,0 2 0 0 0,0-2 0 0 0,-1 2 0 0 0,1-1 1 0 0,0 1-1 0 0,-1 0 0 0 0,1-2 0 0 0,0 2 0 0 0,0 0 0 0 0,1 0 1 0 0,-1 0-1 0 0,0 0 0 0 0,1 0 0 0 0,18-2 534 0 0,0 0 1 0 0,-2-1-1 0 0,24-7 0 0 0,5-2-149 0 0,-1 3-225 0 0,2 2 0 0 0,77 0 0 0 0,-38 9-69 0 0,-3-1-5106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4457 0 0,'7'-4'4715'0'0,"0"-1"-1594"0"0,-2 21-621 0 0,5 56-1949 0 0,-3 3 1 0 0,-5 100 0 0 0,0-47-330 0 0,-9-16-54 0 0,2-69-103 0 0,1-1 0 0 0,3 1 0 0 0,6 58 0 0 0,-5-100-60 0 0,0 1 0 0 0,0 0 0 0 0,0-2 0 0 0,1 2-1 0 0,-1-1 1 0 0,0-1 0 0 0,2 2 0 0 0,-2 0-1 0 0,0-2 1 0 0,2 2 0 0 0,-2-1 0 0 0,2-1 0 0 0,-2 2-1 0 0,1-2 1 0 0,-1 2 0 0 0,2-2 0 0 0,-2 2 0 0 0,2-2-1 0 0,0 1 1 0 0,-2-1 0 0 0,1 0 0 0 0,1 2 0 0 0,-2-2-1 0 0,2 0 1 0 0,-1 0 0 0 0,-1 2 0 0 0,2-2 0 0 0,0 0-1 0 0,0 0 1 0 0,-2 0 0 0 0,1 0 0 0 0,1 0-1 0 0,0 0 1 0 0,-2 0 0 0 0,2 0 0 0 0,-1 0 0 0 0,1 0-1 0 0,-2 0 1 0 0,2-2 0 0 0,0 2 0 0 0,-2 0 0 0 0,1-2-1 0 0,1 2 1 0 0,-2 0 0 0 0,2-1 0 0 0,-1 1 0 0 0,-1-2-1 0 0,2 2 1 0 0,0-2 0 0 0,71-46 173 0 0,-54 34-145 0 0,-16 10-16 0 0,2 1 0 0 0,1-1 0 0 0,-1 3 1 0 0,2-3-1 0 0,-2 2 0 0 0,0 1 0 0 0,0-1 0 0 0,2 0 0 0 0,-2 0 0 0 0,2 1 0 0 0,7-1 0 0 0,7-1-7 0 0,64-15-9 0 0,-92 20-2 0 0,12-2-5 0 0,12 0-775 0 0,-3 0-2642 0 0,-9 0 1928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4097 0 0,'0'0'6909'0'0,"0"10"-5520"0"0,10 553 3496 0 0,-11-374-4591 0 0,4-124-334 0 0,-3-63-82 0 0</inkml:trace>
  <inkml:trace contextRef="#ctx0" brushRef="#br0" timeOffset="1">25 1 2369 0 0,'0'0'5097'0'0,"4"0"-4569"0"0,-4 3-1056 0 0,0-1-73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1 950 3809 0 0,'7'-1'11154'0'0,"-5"1"-11063"0"0,-1-2 0 0 0,1 2 0 0 0,0-2 0 0 0,-2 0 0 0 0,2 2-1 0 0,-1-1 1 0 0,1-1 0 0 0,-2 0 0 0 0,2 2 0 0 0,0-1-1 0 0,-2-1 1 0 0,1 0 0 0 0,-1 0 0 0 0,2 1 0 0 0,-2-1-1 0 0,0 0 1 0 0,2 0 0 0 0,-2 1 0 0 0,1-4 0 0 0,72-357 922 0 0,-40 204-867 0 0,-23 96-114 0 0,4 1 0 0 0,31-91 1 0 0,-41 143-32 0 0,1 1 0 0 0,-2-1 0 0 0,3 0 0 0 0,-1 1 1 0 0,2-1-1 0 0,-2 2 0 0 0,2 0 0 0 0,0-2 0 0 0,0 3 0 0 0,0 0 0 0 0,0-1 1 0 0,1 2-1 0 0,15-10 0 0 0,-22 13 2 0 0,1 2 0 0 0,2-2 0 0 0,-3 0 0 0 0,1 2 1 0 0,0 0-1 0 0,1-1 0 0 0,-1 1 0 0 0,1 0 0 0 0,-1-2 0 0 0,0 2 0 0 0,1 0 1 0 0,-1 0-1 0 0,3 0 0 0 0,13 24 62 0 0,-17-19-61 0 0,10 27 43 0 0,-1-1-1 0 0,-1 2 1 0 0,-2-2-1 0 0,0 2 1 0 0,0 36-1 0 0,5 21 29 0 0,60 308 97 0 0,-28-254-139 0 0,-41-122-46 0 0,-3-15 4 0 0,0 0 0 0 0,2 0 0 0 0,-2 2 0 0 0,2-2 0 0 0,-1 0 1 0 0,1 0-1 0 0,0-1 0 0 0,1 1 0 0 0,-1-1 0 0 0,1 1 0 0 0,1-1 0 0 0,-1 0 0 0 0,1 1 0 0 0,8 8 0 0 0,-16-34-3031 0 0,-2 2 2798 0 0,-5-7-1632 0 0,-1-2 0 0 0,-16-28 0 0 0,13 35 323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9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33 107 672 0 0,'-10'0'-602'0'0,"-13"-10"8186"0"0,44-6-3017 0 0,15 1-4024 0 0,4-1 0 0 0,40-10 0 0 0,-42 18-458 0 0,0 2 0 0 0,0 1 1 0 0,0 2-1 0 0,52 1 0 0 0,-88 2-341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1:44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11 1800 0 0,'1'-10'2307'0'0,"0"19"1171"0"0,-2 36 821 0 0,-5 33-2582 0 0,12 38-628 0 0,0-43-656 0 0,-3-11-57 0 0,0 9 153 0 0,20 113 1 0 0,-12-133-492 0 0,-11-51-42 0 0,-12-48-687 0 0,-9-152-5459 0 0,20 182 4689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1:45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1552 0 0,'0'0'1630'0'0,"0"-1"-1428"0"0,0 1-1 0 0,0-1 0 0 0,0 0 1 0 0,0 0-1 0 0,0 1 1 0 0,0-1-1 0 0,0 0 1 0 0,0 1-1 0 0,0-1 1 0 0,0 0-1 0 0,0 0 1 0 0,0 1-1 0 0,1-1 1 0 0,-1 0-1 0 0,0 1 1 0 0,1-1-1 0 0,-1 0 1 0 0,0 1-1 0 0,1-1 1 0 0,-1 1-1 0 0,1-1 1 0 0,0 0-1 0 0,5-7 170 0 0,0 0 0 0 0,1 1 0 0 0,0 0-1 0 0,0 0 1 0 0,0 1 0 0 0,1 0 0 0 0,0 0-1 0 0,0 1 1 0 0,0 0 0 0 0,18-8 0 0 0,-13 7-117 0 0,1 1 0 0 0,0-1 0 0 0,0 2 0 0 0,0 0 0 0 0,0 1 0 0 0,1 0-1 0 0,0 1 1 0 0,-1 1 0 0 0,1 0 0 0 0,27 3 0 0 0,-27 0-124 0 0,0 1 0 0 0,-1 0-1 0 0,1 1 1 0 0,-1 1-1 0 0,26 12 1 0 0,-35-15-82 0 0,0 0-1 0 0,0 1 1 0 0,-1 0 0 0 0,1 0-1 0 0,-1 0 1 0 0,0 0 0 0 0,0 1 0 0 0,0 0-1 0 0,0 0 1 0 0,-1 0 0 0 0,1 0 0 0 0,-1 0-1 0 0,0 1 1 0 0,0-1 0 0 0,-1 1-1 0 0,1 0 1 0 0,-1 0 0 0 0,0 0 0 0 0,0 0-1 0 0,-1 0 1 0 0,0 0 0 0 0,1 6 0 0 0,-2-2 32 0 0,-1-1 1 0 0,0 0 0 0 0,-1 1 0 0 0,0-1-1 0 0,0 0 1 0 0,-1 0 0 0 0,0 0 0 0 0,-1-1-1 0 0,1 1 1 0 0,-1-1 0 0 0,-1 0 0 0 0,0 0-1 0 0,1 0 1 0 0,-2 0 0 0 0,-7 7 0 0 0,-2 2 49 0 0,-2 0 1 0 0,0-1-1 0 0,0 0 0 0 0,-30 17 1 0 0,41-28-129 0 0,0 0 1 0 0,0 0-1 0 0,0 1 1 0 0,1-1-1 0 0,-1 1 1 0 0,-5 7-1 0 0,4-4-6 0 0,-1 1-293 0 0,7-9-46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2T06:51:42.9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 0 752 219638 57652,'0'0'360'0'0,"0"0"-288"0"0,0 0 32 0 0,-1 0 32 0 0,1 0-48 0 0,0 0 80 0 0,-1 0-56 0 0,1 0-8 0 0,0 0 64 0 0,0 0-64 0 0,0 0 16 0 0,0 0 9 0 0,0 0-81 0 0,-1 0 32 0 0,1 0-64 0 0,-1 0-8 0 0,1 0 0 0 0,-1 0-40 0 0,1 0-80 0 0,0 0-89 0 0,0 0-103 0 0,0 0-80 0 0,0 0-1160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1:45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89 3921 0 0,'1'-4'363'0'0,"0"-1"-1"0"0,1 1 1 0 0,0-1 0 0 0,0 1-1 0 0,0 0 1 0 0,0-1 0 0 0,0 1 0 0 0,1 1-1 0 0,0-1 1 0 0,0 0 0 0 0,0 0 0 0 0,0 1-1 0 0,0 0 1 0 0,1 0 0 0 0,0 0-1 0 0,0 0 1 0 0,-1 0 0 0 0,1 1 0 0 0,1 0-1 0 0,-1 0 1 0 0,8-3 0 0 0,-8 3-233 0 0,1 0 0 0 0,1 1 0 0 0,-1-1 0 0 0,0 1 0 0 0,0 1 0 0 0,0-1 0 0 0,1 1 0 0 0,-1-1 0 0 0,0 2 0 0 0,1-1 0 0 0,-1 0 0 0 0,0 1 0 0 0,0 0 0 0 0,0 0 0 0 0,1 1-1 0 0,-1 0 1 0 0,-1-1 0 0 0,1 2 0 0 0,7 3 0 0 0,-8-2-71 0 0,1 0-1 0 0,-2 0 0 0 0,1 1 1 0 0,-1-1-1 0 0,1 1 0 0 0,-1 0 1 0 0,0 0-1 0 0,3 8 0 0 0,5 7 82 0 0,-3-7-47 0 0,-4-8-45 0 0,0 1 1 0 0,0 0-1 0 0,-1 1 1 0 0,1-1-1 0 0,-2 1 1 0 0,1-1-1 0 0,-1 1 1 0 0,0 0-1 0 0,0 0 0 0 0,-1 0 1 0 0,0 0-1 0 0,0 0 1 0 0,0 0-1 0 0,-1 9 1 0 0,-2 74 588 0 0,-4-37 18 0 0,6-52-579 0 0,-1-1-44 0 0,-6-3 150 0 0,-9-11-155 0 0,-6-3-21 0 0,0 1 0 0 0,-47-25 0 0 0,65 39-6 0 0,-1 0-1 0 0,1 0 1 0 0,0 1 0 0 0,-1 0 0 0 0,0-1 0 0 0,1 2-1 0 0,-1-1 1 0 0,1 1 0 0 0,-1-1 0 0 0,0 1 0 0 0,1 0-1 0 0,-1 1 1 0 0,0-1 0 0 0,1 1 0 0 0,-1 0 0 0 0,1 0 0 0 0,-1 1-1 0 0,1-1 1 0 0,-1 1 0 0 0,1 0 0 0 0,0 0 0 0 0,0 0-1 0 0,0 1 1 0 0,0 0 0 0 0,0-1 0 0 0,1 1 0 0 0,-1 0-1 0 0,1 1 1 0 0,0-1 0 0 0,0 1 0 0 0,0-1 0 0 0,0 1-1 0 0,1 0 1 0 0,-1 0 0 0 0,1 0 0 0 0,0 1 0 0 0,0-1-1 0 0,1 0 1 0 0,-1 1 0 0 0,1-1 0 0 0,-1 7 0 0 0,1-4 0 0 0,0-3 0 0 0,1 0 0 0 0,-1 0 0 0 0,1 0 0 0 0,0 0 0 0 0,0 0-1 0 0,2 6 1 0 0,-2-8 1 0 0,0-1-1 0 0,1 0 0 0 0,-1 0 0 0 0,1 1 0 0 0,0-1 0 0 0,-1 0 1 0 0,1 0-1 0 0,0 0 0 0 0,0 0 0 0 0,0 0 0 0 0,-1 0 0 0 0,1 0 1 0 0,0 0-1 0 0,0 0 0 0 0,1 0 0 0 0,-1 0 0 0 0,0-1 0 0 0,0 1 1 0 0,0 0-1 0 0,0-1 0 0 0,1 1 0 0 0,-1-1 0 0 0,0 1 0 0 0,1-1 1 0 0,1 1-1 0 0,47 5 16 0 0,-43-5-14 0 0,-6-1-2 0 0,0 0 0 0 0,-1 1 0 0 0,1-1 0 0 0,0 0 0 0 0,0 0 0 0 0,-1 0 0 0 0,1 0 0 0 0,0 0 0 0 0,0 0 0 0 0,-1 0 0 0 0,1 0 0 0 0,0 0 0 0 0,-1 0 0 0 0,1-1 0 0 0,0 1 0 0 0,-1 0 0 0 0,1 0 0 0 0,0-1 0 0 0,-1 1 0 0 0,1 0 0 0 0,0-1 0 0 0,-1 1 0 0 0,1-1 0 0 0,13-8-4 0 0,48-29-26 0 0,-61 38 19 0 0,0-1 0 0 0,0 1 1 0 0,0 0-1 0 0,0 0 0 0 0,-1-1 1 0 0,1 1-1 0 0,0-1 0 0 0,0 1 1 0 0,0-1-1 0 0,-1 1 0 0 0,1-1 1 0 0,0 1-1 0 0,-1-1 0 0 0,1 0 1 0 0,0 1-1 0 0,-1-1 0 0 0,1 0 1 0 0,-1 1-1 0 0,1-1 0 0 0,-1 0 1 0 0,0 0-1 0 0,1-1 0 0 0,5-6-197 0 0,4-1-614 0 0,0 0 0 0 0,-1-1-1 0 0,0-1 1 0 0,0 0 0 0 0,12-22-1 0 0,-11 17-779 0 0,3-2-198 0 0,-1 0-241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1:46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2609 0 0,'1'4'10396'0'0,"-2"2"-11150"0"0,-6 33 1805 0 0,2 1 1 0 0,2 1-1 0 0,2 59 1 0 0,1-78-864 0 0,0-15-132 0 0,1 1 0 0 0,0-1 0 0 0,1 0-1 0 0,-1 0 1 0 0,1 1 0 0 0,5 9 0 0 0,-5-12 5 0 0,0 0 1 0 0,0 1-1 0 0,-1-1 0 0 0,0 0 1 0 0,0 1-1 0 0,1 5 0 0 0,-2-13-57 0 0,0 0-1 0 0,0 0 1 0 0,1-1 0 0 0,-1 1-1 0 0,1 0 1 0 0,0 0-1 0 0,0 0 1 0 0,-1 0 0 0 0,1 0-1 0 0,1 0 1 0 0,1-4-1 0 0,9-18 11 0 0,-1-22-8 0 0,-8 27-4 0 0,2 0 1 0 0,0 0-1 0 0,1 0 1 0 0,0 1-1 0 0,2 0 1 0 0,0 0-1 0 0,22-33 1 0 0,-29 50 2 0 0,-1 0 0 0 0,1-1 0 0 0,0 1 0 0 0,0 0 0 0 0,0 0 0 0 0,0 0 0 0 0,0 0 0 0 0,1 0 0 0 0,-1 0 0 0 0,0 0 0 0 0,0 0 0 0 0,1 1 0 0 0,-1-1 0 0 0,0 0 0 0 0,1 1 0 0 0,-1-1 0 0 0,0 1 0 0 0,1-1 0 0 0,-1 1 0 0 0,1 0 0 0 0,-1-1 0 0 0,1 1 1 0 0,-1 0-1 0 0,1 0 0 0 0,-1 0 0 0 0,3 1 0 0 0,-2 0 17 0 0,1 0 0 0 0,-1 0 0 0 0,0 1 0 0 0,0-1 0 0 0,1 1 0 0 0,-1-1 0 0 0,0 1 0 0 0,-1 0 0 0 0,1 0 0 0 0,0 0 0 0 0,0 0 0 0 0,-1 0 0 0 0,3 4 0 0 0,3 7 84 0 0,-1-1 1 0 0,0 1 0 0 0,-1 0 0 0 0,5 22-1 0 0,18 131 896 0 0,-27-159-983 0 0,-1-6-37 0 0,2-14-1650 0 0,4-38-1957 0 0,-6 49 3286 0 0,1-1 1 0 0,0 0-1 0 0,0 1 0 0 0,0-1 0 0 0,0 0 1 0 0,0 1-1 0 0,0 0 0 0 0,1-1 0 0 0,-1 1 1 0 0,1 0-1 0 0,2-3 0 0 0,9-16-1484 0 0,-11 16 1553 0 0,1-3-247 0 0,0 0-1 0 0,1 0 0 0 0,0 0 0 0 0,0 0 0 0 0,1 0 1 0 0,6-7-1 0 0,-10 14 371 0 0,25 7 7171 0 0,-20-4-6875 0 0,-1 1-1 0 0,0-1 1 0 0,1 0-1 0 0,-1-1 1 0 0,9 2-1 0 0,-2 0 32 0 0,-4 0 203 0 0,-7-3-341 0 0,0 1 0 0 0,0-1 0 0 0,1 1 1 0 0,-1-1-1 0 0,0 0 0 0 0,1 1 0 0 0,-1-1 0 0 0,0 0 0 0 0,1 0 1 0 0,-1 0-1 0 0,1 0 0 0 0,-1 0 0 0 0,0 0 0 0 0,1-1 0 0 0,-1 1 1 0 0,1 0-1 0 0,-1-1 0 0 0,0 1 0 0 0,0-1 0 0 0,2 0 0 0 0,10-3 367 0 0,45-19 882 0 0,-55 22-1217 0 0,0-1 0 0 0,0 1 1 0 0,-1-1-1 0 0,1 0 0 0 0,-1 0 1 0 0,1 0-1 0 0,-1 0 0 0 0,4-5 0 0 0,-5 6-46 0 0,-1 0-1 0 0,1 0 0 0 0,0 0 1 0 0,0 0-1 0 0,0 0 0 0 0,0 1 0 0 0,0-1 1 0 0,0 0-1 0 0,0 0 0 0 0,0 1 1 0 0,1-1-1 0 0,-1 1 0 0 0,2-1 1 0 0,-2 0-14 0 0,0 1 1 0 0,0-1-1 0 0,0 0 1 0 0,0 0-1 0 0,0 1 1 0 0,0-1-1 0 0,0 0 1 0 0,0 0 0 0 0,0 0-1 0 0,0 0 1 0 0,0 0-1 0 0,0 0 1 0 0,-1 0-1 0 0,1 0 1 0 0,0 0-1 0 0,-1-1 1 0 0,1 1 0 0 0,-1 0-1 0 0,1 0 1 0 0,-1 0-1 0 0,0-1 1 0 0,0 1-1 0 0,1 0 1 0 0,-1-1 0 0 0,0 1-1 0 0,0 0 1 0 0,0 0-1 0 0,0-1 1 0 0,-1-2-1 0 0,-9-39 167 0 0,9 38-160 0 0,-3 2-4 0 0,-13 6 17 0 0,-56 26 89 0 0,68-27-119 0 0,1 0 1 0 0,-1 0-1 0 0,0 1 0 0 0,1-1 1 0 0,-1 1-1 0 0,1 0 1 0 0,0 1-1 0 0,0-1 1 0 0,0 1-1 0 0,-6 7 1 0 0,0 0 3 0 0,4-5-4 0 0,0 1 0 0 0,1 0 0 0 0,0-1 1 0 0,0 2-1 0 0,1-1 0 0 0,-1 1 0 0 0,-4 11 0 0 0,8-16-2 0 0,-3 5 1 0 0,1 1 0 0 0,0 0 1 0 0,0 0-1 0 0,1 0 0 0 0,0 0 0 0 0,0 0 1 0 0,0 18-1 0 0,2-25-1 0 0,0 1 0 0 0,0-1 0 0 0,0 1 0 0 0,0-1 0 0 0,0 1 0 0 0,1-1 0 0 0,-1 1 1 0 0,1-1-1 0 0,-1 1 0 0 0,1-1 0 0 0,0 0 0 0 0,0 1 0 0 0,0-1 0 0 0,0 0 0 0 0,1 0 0 0 0,-1 0 0 0 0,1 0 0 0 0,-1 0 1 0 0,1 0-1 0 0,-1 0 0 0 0,1 0 0 0 0,0-1 0 0 0,0 1 0 0 0,0 0 0 0 0,0-1 0 0 0,0 0 0 0 0,1 0 0 0 0,3 2 0 0 0,9 2 51 0 0,0-1 0 0 0,0-1 0 0 0,28 3 0 0 0,-37-6-33 0 0,0 0 0 0 0,-1-1-1 0 0,1 1 1 0 0,0-1-1 0 0,-1-1 1 0 0,10-2 0 0 0,19-13 64 0 0,-10 0-43 0 0,32-27 0 0 0,-37 25-39 0 0,0 1-52 0 0,-7 7-251 0 0,-1 0 0 0 0,18-23-1 0 0,-14 16-734 0 0,-9 12 435 0 0,0-1 1 0 0,-1 0 0 0 0,0 0-1 0 0,0 0 1 0 0,-1-1-1 0 0,0 0 1 0 0,5-11-1 0 0,2-5-1219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1:46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1728 0 0,'0'0'4115'0'0,"-6"5"-1235"0"0,4-1-2637 0 0,-1 0 1 0 0,1 1-1 0 0,1-1 0 0 0,-1 0 0 0 0,0 1 1 0 0,1 0-1 0 0,0-1 0 0 0,0 1 0 0 0,1 0 1 0 0,-1-1-1 0 0,1 1 0 0 0,0 8 0 0 0,0 8 351 0 0,-4 312 4424 0 0,6-312-4732 0 0,0 1 1 0 0,10 39-1 0 0,-11-54-240 0 0,1-1-1 0 0,0 1 1 0 0,1-1-1 0 0,-1 0 1 0 0,1 1 0 0 0,1-1-1 0 0,-1-1 1 0 0,1 1 0 0 0,0-1-1 0 0,0 1 1 0 0,1-1-1 0 0,-1 0 1 0 0,7 5 0 0 0,-9-9-34 0 0,1 1 0 0 0,-1-1 0 0 0,1 0 0 0 0,-1 1 0 0 0,1-1 0 0 0,0 0 0 0 0,-1 0 0 0 0,1-1 0 0 0,0 1 0 0 0,0-1 0 0 0,0 1 0 0 0,0-1 0 0 0,-1 0 0 0 0,1 0 0 0 0,0 0 0 0 0,4-1 0 0 0,2-1 16 0 0,0 0-1 0 0,0-1 1 0 0,14-5 0 0 0,2-1 1 0 0,-20 6-51 0 0,0 0-1 0 0,0 0 1 0 0,0 0 0 0 0,0-1 0 0 0,8-7-1 0 0,0 0-835 0 0,0 2-3826 0 0,-9 6 2607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1:56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49 197 2080 0 0,'-6'-12'8334'0'0,"4"14"-7710"0"0,0 1-321 0 0,-25 46 411 0 0,25-46-540 0 0,0 0 0 0 0,1 0 0 0 0,0 0 0 0 0,-1 0-1 0 0,1 0 1 0 0,0 0 0 0 0,1 1 0 0 0,-1-1 0 0 0,1 0 0 0 0,-1 1 0 0 0,1-1 0 0 0,0 0 0 0 0,1 7 0 0 0,-1 5 237 0 0,-1 2-240 0 0,1 1 1 0 0,1 0-1 0 0,4 30 1 0 0,0-17 11 0 0,7 110 360 0 0,-6-73-413 0 0,2 53 37 0 0,3 133 316 0 0,-10-242-440 0 0,0 1 1 0 0,1-1-1 0 0,1 0 0 0 0,4 13 1 0 0,2 6 32 0 0,-9-27-57 0 0,1 0 0 0 0,0 0 0 0 0,0 0 0 0 0,1 0 0 0 0,-1 0-1 0 0,1 0 1 0 0,0 0 0 0 0,0-1 0 0 0,0 1 0 0 0,0-1 0 0 0,1 1-1 0 0,0-1 1 0 0,-1 0 0 0 0,1 0 0 0 0,0 0 0 0 0,1 0 0 0 0,-1-1-1 0 0,0 1 1 0 0,1-1 0 0 0,-1 0 0 0 0,1 0 0 0 0,0 0 0 0 0,0 0-1 0 0,4 1 1 0 0,6 0 69 0 0,-1-1 0 0 0,0-1 0 0 0,1 1 0 0 0,-1-2-1 0 0,1 0 1 0 0,15-2 0 0 0,85 4 165 0 0,-97-1-210 0 0,140-2 544 0 0,-109-1-464 0 0,1 1 0 0 0,72 10 0 0 0,-3 12 70 0 0,141 21 116 0 0,-233-40-288 0 0,0 0 1 0 0,0-1-1 0 0,31-4 1 0 0,3-1 25 0 0,24-2 24 0 0,72-1 71 0 0,-91 3-110 0 0,1-3 0 0 0,115-27 0 0 0,-35 5-1 0 0,-49 10-28 0 0,84-11 6 0 0,-16 7 22 0 0,-163 22-25 0 0,-2 0 0 0 0,-5-27 26 0 0,2 17-30 0 0,-6-31-2 0 0,8 39 0 0 0,1 0 0 0 0,-1 0 0 0 0,1 0 0 0 0,0 0 0 0 0,0 0 0 0 0,0 0 0 0 0,1 0 0 0 0,-1 0 0 0 0,1 0 0 0 0,0 0 0 0 0,1-5 0 0 0,3-12 0 0 0,7-220-16 0 0,22-21 16 0 0,-29 238 1 0 0,-3 12 1 0 0,0-1-1 0 0,-1 0 0 0 0,0 0 0 0 0,-1 0 0 0 0,-1-17 0 0 0,-2-128 6 0 0,2 141-5 0 0,1 0 1 0 0,-2 0-1 0 0,0 0 0 0 0,-2 0 1 0 0,1 1-1 0 0,-7-16 0 0 0,10 29-2 0 0,-6-7 4 0 0,-14 8 3 0 0,-64 12 14 0 0,-84-7-10 0 0,-284-31-5 0 0,386 20-9 0 0,-324-21-34 0 0,312 24 36 0 0,-104-11-2 0 0,133 12 14 0 0,-128 6-22 0 0,40-3-1 0 0,-403 43 15 0 0,538-42-2 0 0,1-1-1 0 0,-1 1 1 0 0,0-1 0 0 0,0 0 0 0 0,1 1-1 0 0,-1-1 1 0 0,0 0 0 0 0,0 0-1 0 0,1 0 1 0 0,-1-1 0 0 0,0 1-1 0 0,0 0 1 0 0,1 0 0 0 0,-1-1-1 0 0,0 1 1 0 0,1-1 0 0 0,-1 0-1 0 0,0 0 1 0 0,-1-1 0 0 0,-17-5-2 0 0,-20 2-20 0 0,39 5 21 0 0,1 0-1 0 0,0 0 1 0 0,0 0 0 0 0,0 0-1 0 0,0 0 1 0 0,0 0-1 0 0,-1 0 1 0 0,1 0 0 0 0,0 0-1 0 0,0 0 1 0 0,0 0 0 0 0,0 0-1 0 0,-1 0 1 0 0,1 0-1 0 0,0 0 1 0 0,0 0 0 0 0,0 0-1 0 0,0 0 1 0 0,0 0 0 0 0,0 0-1 0 0,-1 1 1 0 0,1-1-1 0 0,0 0 1 0 0,0 0 0 0 0,0 0-1 0 0,0 0 1 0 0,0 0 0 0 0,0 0-1 0 0,0 0 1 0 0,-1 1-1 0 0,1-1 1 0 0,0 0 0 0 0,0 0-1 0 0,0 0 1 0 0,0 0 0 0 0,0 0-1 0 0,0 1 1 0 0,0-1-1 0 0,0 0 1 0 0,0 0 0 0 0,0 0-1 0 0,0 0 1 0 0,0 0 0 0 0,0 1-1 0 0,0-1 1 0 0,0 0-1 0 0,0 0 1 0 0,0 0 0 0 0,0 0-1 0 0,0 1 1 0 0,0-1 0 0 0,0 0-1 0 0,0 0 1 0 0,0 0-1 0 0,1 0 1 0 0,-1 1 0 0 0,-1 6-18 0 0,3 8-15 0 0,15-1-113 0 0,-14-11 115 0 0,5 5-812 0 0,9 22-1956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2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1504 0 0,'2'-3'-440'0'0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9.9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1 1 11450 0 0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09.7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19 319 1040 0 0,'0'-13'1092'0'0,"0"13"-950"0"0,0-1 0 0 0,0 0-1 0 0,0 0 1 0 0,0 1-1 0 0,0-1 1 0 0,0 0 0 0 0,0 0-1 0 0,0 1 1 0 0,0-1 0 0 0,0 0-1 0 0,0 0 1 0 0,-1 0-1 0 0,1 1 1 0 0,0-1 0 0 0,0 0-1 0 0,-1 1 1 0 0,1-1 0 0 0,0 0-1 0 0,-1 1 1 0 0,1-1-1 0 0,-1 0 1 0 0,1 1 0 0 0,-1-1-1 0 0,1 1 1 0 0,-13-11 10616 0 0,21 19-6124 0 0,-1 0-5873 0 0,-5-7 697 0 0,34 25 677 0 0,78 42 162 0 0,-92-54-221 0 0,1-1 0 0 0,1-1 1 0 0,49 17-1 0 0,-43-18-30 0 0,-20-8-33 0 0,-1 0 1 0 0,0-1-1 0 0,1 0 0 0 0,-1 0 0 0 0,16 0 1 0 0,10 0 74 0 0,-35-2-84 0 0,1 0 1 0 0,-1 0-1 0 0,0 0 0 0 0,1 0 0 0 0,-1 0 1 0 0,1-1-1 0 0,-1 1 0 0 0,0 0 0 0 0,1 0 1 0 0,-1 0-1 0 0,1-1 0 0 0,-1 1 0 0 0,0 0 1 0 0,1-1-1 0 0,-1 1 0 0 0,0 0 0 0 0,0-1 1 0 0,1 1-1 0 0,-1 0 0 0 0,0-1 0 0 0,0 1 1 0 0,1-1-1 0 0,-1 1 0 0 0,0 0 0 0 0,0-1 1 0 0,0 1-1 0 0,0-1 0 0 0,0 1 1 0 0,0-1-1 0 0,0 1 0 0 0,0 0 0 0 0,0-1 1 0 0,0 1-1 0 0,0-2 0 0 0,0-16 80 0 0,0 15-61 0 0,3-43 66 0 0,-2-92-57 0 0,-1 123-32 0 0,1 1 0 0 0,0 0 0 0 0,7-26 0 0 0,-2 8-1 0 0,-2-3-9 0 0,-3 25 5 0 0,0-1 0 0 0,0 1 1 0 0,1 0-1 0 0,0 0 0 0 0,1 0 0 0 0,0 1 0 0 0,0-1 1 0 0,9-16-1 0 0,-6 15-63 0 0,-14 24-24 0 0,-7 0 101 0 0,-39 29 10 0 0,52-39-18 0 0,0-1 0 0 0,-1 0 1 0 0,0 1-1 0 0,1-1 0 0 0,-1 0 0 0 0,0 0 1 0 0,0-1-1 0 0,0 1 0 0 0,0-1 1 0 0,0 1-1 0 0,-1-1 0 0 0,-5 1 0 0 0,-34 10 9 0 0,-103 44 5 0 0,129-52-13 0 0,-10 5-3 0 0,13-2 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1.0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76 123 4385 0 0,'0'-5'790'0'0,"-1"0"0"0"0,1 0 0 0 0,-1 1 0 0 0,0-1-1 0 0,0 0 1 0 0,0 1 0 0 0,-1-1 0 0 0,1 1 0 0 0,-6-9 6127 0 0,8 22-4962 0 0,8 18-2391 0 0,58 131 1337 0 0,-58-138-844 0 0,5 12 80 0 0,1 0 1 0 0,37 57 0 0 0,-48-82-84 0 0,1 0 1 0 0,1 0-1 0 0,-1-1 1 0 0,1 0-1 0 0,12 10 1 0 0,-13-12-16 0 0,-5-4-33 0 0,1 0-1 0 0,-1 0 1 0 0,0 0-1 0 0,1 1 1 0 0,-1-1-1 0 0,1 0 1 0 0,-1 0-1 0 0,0 0 0 0 0,1 0 1 0 0,-1 0-1 0 0,1 0 1 0 0,-1 0-1 0 0,1 0 1 0 0,-1 0-1 0 0,0 0 1 0 0,1-1-1 0 0,-1 1 1 0 0,1 0-1 0 0,-1 0 1 0 0,0 0-1 0 0,1 0 0 0 0,-1-1 1 0 0,0 1-1 0 0,1 0 1 0 0,-1 0-1 0 0,0-1 1 0 0,1 1-1 0 0,-1 0 1 0 0,0 0-1 0 0,1-1 1 0 0,-1 1-1 0 0,0 0 1 0 0,0-1-1 0 0,0 1 0 0 0,1-1 1 0 0,-1 1-1 0 0,0 0 1 0 0,0-1-1 0 0,0 1 1 0 0,0-1-1 0 0,0 1 1 0 0,1 0-1 0 0,-1-1 1 0 0,0 0-1 0 0,8-24 168 0 0,-7 21-142 0 0,10-32 37 0 0,-6 20-64 0 0,0-1 0 0 0,1 1 0 0 0,0 0 0 0 0,2 0 1 0 0,-1 1-1 0 0,16-21 0 0 0,91-121-29 0 0,-29 56 25 0 0,-70 87-5 0 0,-5 6 10 0 0,-9 6 25 0 0,-4 3 28 0 0,-35 15-50 0 0,-11-7 6 0 0,-119 15 20 0 0,99-14-34 0 0,32-4-19 0 0,-65 17 0 0 0,78-17-10 0 0,-50 15-210 0 0,49-9 491 0 0,25-12-318 0 0,0 0 1 0 0,-1 0-1 0 0,1 1 1 0 0,0-1-1 0 0,-1 0 0 0 0,1 0 1 0 0,0 0-1 0 0,0 0 1 0 0,-1 0-1 0 0,1 1 1 0 0,0-1-1 0 0,0 0 1 0 0,-1 0-1 0 0,1 0 0 0 0,0 1 1 0 0,0-1-1 0 0,-1 0 1 0 0,1 0-1 0 0,0 1 1 0 0,0-1-1 0 0,0 0 0 0 0,0 1 1 0 0,0-1-1 0 0,-1 0 1 0 0,1 1-1 0 0,0-1 1 0 0,0 0-1 0 0,0 0 0 0 0,0 1 1 0 0,0-1-1 0 0,0 0 1 0 0,0 1-1 0 0,0-1 1 0 0,0 0-1 0 0,0 1 0 0 0,0-1 1 0 0,0 0-1 0 0,0 1 1 0 0,1 0-1 0 0,25 15-3795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5.25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1 167 1512 0 0,'0'0'5009'0'0,"0"5"-669"0"0,4 13-3604 0 0,33 110 1627 0 0,-17-78-1336 0 0,-19-50-999 0 0,0 0 0 0 0,0 0 1 0 0,-1 0-1 0 0,1-1 0 0 0,0 1 0 0 0,0 0 0 0 0,-1 0 0 0 0,1-1 0 0 0,0 1 1 0 0,-1 0-1 0 0,1-1 0 0 0,0 1 0 0 0,-1-1 0 0 0,1 1 0 0 0,0-1 0 0 0,-1 1 1 0 0,1-1-1 0 0,-1 1 0 0 0,1-1 0 0 0,-1 0 0 0 0,1 1 0 0 0,-1-1 0 0 0,0 1 1 0 0,1-1-1 0 0,-1 0 0 0 0,0 0 0 0 0,1 1 0 0 0,-1-1 0 0 0,0-1 0 0 0,-15-135 153 0 0,13 105-167 0 0,0 14-6 0 0,1 6 21 0 0,0 0 1 0 0,0 0-1 0 0,1 0 1 0 0,3-20-1 0 0,-3 31-8 0 0,0-1 0 0 0,1 0 1 0 0,-1 0-1 0 0,1 0 0 0 0,-1 0 0 0 0,1 1 1 0 0,0-1-1 0 0,0 0 0 0 0,-1 0 0 0 0,1 1 0 0 0,1-1 1 0 0,-1 1-1 0 0,0-1 0 0 0,0 1 0 0 0,0-1 0 0 0,1 1 1 0 0,-1 0-1 0 0,1 0 0 0 0,-1-1 0 0 0,1 1 1 0 0,0 0-1 0 0,-1 0 0 0 0,1 1 0 0 0,0-1 0 0 0,-1 0 1 0 0,1 1-1 0 0,0-1 0 0 0,0 1 0 0 0,0-1 1 0 0,0 1-1 0 0,0 0 0 0 0,0 0 0 0 0,-1-1 0 0 0,5 2 1 0 0,-3-1 20 0 0,0 1 1 0 0,0 0 0 0 0,0 0-1 0 0,0 0 1 0 0,0 0 0 0 0,0 0-1 0 0,0 1 1 0 0,-1-1 0 0 0,1 1 0 0 0,0 0-1 0 0,-1 0 1 0 0,0 0 0 0 0,1 0-1 0 0,-1 0 1 0 0,0 0 0 0 0,0 0-1 0 0,0 1 1 0 0,3 4 0 0 0,19 39 290 0 0,-23-44-317 0 0,4 11 60 0 0,-1 1 0 0 0,5 25 1 0 0,4 10 45 0 0,-5-10-1 0 0,-8-38 227 0 0,0-1-316 0 0,4-64 18 0 0,3 1-24 0 0,-7 54-29 0 0,0 0 0 0 0,1 0-1 0 0,0-1 1 0 0,1 1 0 0 0,0 0 0 0 0,0 0 0 0 0,1 1-1 0 0,1-1 1 0 0,-1 0 0 0 0,1 1 0 0 0,0 0 0 0 0,1 0-1 0 0,0 0 1 0 0,11-13 0 0 0,-13 19 1 0 0,-1 1 0 0 0,0-1 0 0 0,1 1 0 0 0,-1-1 0 0 0,1 1 0 0 0,-1 0 0 0 0,1 0 0 0 0,0 0 0 0 0,0 1 0 0 0,-1-1 0 0 0,1 1 0 0 0,0-1 0 0 0,0 1 0 0 0,0 0 0 0 0,4 0 0 0 0,-5 1 4 0 0,-1 1-1 0 0,0-1 1 0 0,1 0-1 0 0,-1 1 1 0 0,0-1-1 0 0,0 1 1 0 0,0-1-1 0 0,0 1 1 0 0,0 0-1 0 0,-1-1 1 0 0,1 1-1 0 0,0 0 1 0 0,-1-1-1 0 0,1 4 1 0 0,61 130 91 0 0,-52-110-122 0 0,-2-4 37 0 0,19 37 0 0 0,-26-57-246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5.7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 56 1024 0 0,'-2'-1'6784'0'0,"15"-11"-3416"0"0,25-20-1315 0 0,-23 21-287 0 0,-4 16-1444 0 0,-2 1-101 0 0,28 17-60 0 0,-35-21-137 0 0,0 0 0 0 0,0 0-1 0 0,0 0 1 0 0,0 0 0 0 0,0 0-1 0 0,0 1 1 0 0,-1-1 0 0 0,1 0-1 0 0,-1 1 1 0 0,1 0 0 0 0,-1-1-1 0 0,0 1 1 0 0,0 0 0 0 0,0-1-1 0 0,-1 1 1 0 0,1 0 0 0 0,-1 0-1 0 0,1 3 1 0 0,3 11 93 0 0,14 49 169 0 0,-18-64 86 0 0,-15-8-158 0 0,-23-9-200 0 0,30 11 0 0 0,3 3-9 0 0,-5 2-12 0 0,-29-1-13 0 0,34 0 5 0 0,5 0 15 0 0,0 0 0 0 0,0 0 0 0 0,-1 0 0 0 0,1 0 0 0 0,0 0 0 0 0,0 0 0 0 0,0 0 0 0 0,-1 0 0 0 0,1 0 0 0 0,0 0 0 0 0,0 0 0 0 0,-1 0 0 0 0,1 0-1 0 0,0 0 1 0 0,0 0 0 0 0,0 0 0 0 0,-1 0 0 0 0,1 0 0 0 0,0 0 0 0 0,0 0 0 0 0,0 0 0 0 0,-1 0 0 0 0,1 0 0 0 0,0 0 0 0 0,0 1 0 0 0,0-1 0 0 0,-1 0 0 0 0,1 0 0 0 0,0 0 0 0 0,0 0 0 0 0,0 0-1 0 0,0 1 1 0 0,0-1 0 0 0,-1 0 0 0 0,1 0 0 0 0,0 0 0 0 0,0 1 0 0 0,0-1 0 0 0,0 0 0 0 0,0 0 0 0 0,0 0 0 0 0,0 1 0 0 0,0-1 0 0 0,0 0 0 0 0,0 0 0 0 0,0 0 0 0 0,0 1 0 0 0,0-1 0 0 0,0 0-1 0 0,0 0 1 0 0,0 1 0 0 0,-2 12 39 0 0,-9 37 84 0 0,8-38-59 0 0,4-10 33 0 0,-2-2-95 0 0,1 1 0 0 0,1-1 0 0 0,-1 1 0 0 0,0-1 0 0 0,0 1 0 0 0,0-1 0 0 0,0 0 0 0 0,0 1-1 0 0,0-1 1 0 0,0 1 0 0 0,1-1 0 0 0,-1 1 0 0 0,0-1 0 0 0,0 1 0 0 0,1-1 0 0 0,-1 0 0 0 0,0 1 0 0 0,1-1 0 0 0,-1 0 0 0 0,0 1 0 0 0,1-1 0 0 0,-1 0-1 0 0,0 1 1 0 0,1-1 0 0 0,-1 0 0 0 0,1 0 0 0 0,-1 0 0 0 0,1 1 0 0 0,-1-1 0 0 0,1 0 0 0 0,-1 0 0 0 0,0 0 0 0 0,1 0 0 0 0,-1 0 0 0 0,1 0-1 0 0,-1 0 1 0 0,1 0 0 0 0,-1 0 0 0 0,1 0 0 0 0,-1 0 0 0 0,1 0 0 0 0,-1 0 0 0 0,1 0 0 0 0,0-1 0 0 0,2 2-24 0 0,1-2 0 0 0,-1 1 0 0 0,1 0 0 0 0,-1-1 0 0 0,1 1 0 0 0,-1-1 0 0 0,1 0 0 0 0,-1 0 0 0 0,1-1 0 0 0,-1 1 1 0 0,0-1-1 0 0,0 1 0 0 0,0-1 0 0 0,0 0 0 0 0,0 0 0 0 0,0 0 0 0 0,3-4 0 0 0,45-45-3972 0 0,-33 31 1113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2T06:51:41.90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20 41 2192 209644 52185,'-3'-1'2673'-375'1149,"-1"-1"-2577"-38"11,0 0-80 413-1160,1-1 8 0 0,1 1 8 0 0,1 0 8 0 0,0 1 8 0 0,1-1-16 0 0,0 0 16 0 0,0 0 0 0 0,0 1-40 959 802,0-1 24-959-802,0 0-8 0 0,0 0-56-1412 368,0 0-16 1412-368,-1 0-8 0 0,1 0-32 0 0,0 0-280 0 0,0 0-64 0 0,0 1-32 0 0,0-1-280 0 0,0 1 136 0 0,0 1 31 0 0,1-1-1319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6.09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2 952 0 0,'-1'-2'6463'0'0,"7"11"-5293"0"0,-1 5-398 0 0,-1-1 0 0 0,1 0 1 0 0,-2 1-1 0 0,0 0 0 0 0,-1 0 1 0 0,1 25-1 0 0,8 33 715 0 0,10 58-762 0 0,-20-124-712 0 0,0 1 0 0 0,0-1 0 0 0,0 0 0 0 0,1-1-1 0 0,0 1 1 0 0,5 9 0 0 0,-4-9-1822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6.44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2072 0 0,'2'0'9683'0'0,"-1"0"-8795"0"0,1 0-280 0 0,0 0-232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6.9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102 287 3577 0 0,'-2'1'3379'0'0,"-4"-1"-2656"0"0,0 1-1 0 0,0 0 1 0 0,0 1-1 0 0,1 0 1 0 0,-1-1-1 0 0,0 2 1 0 0,1-1-1 0 0,-6 4 1 0 0,11-6-705 0 0,-4 2 234 0 0,-2 0-34 0 0,1-1-37 0 0,3-1-153 0 0,1 0 0 0 0,0 0 0 0 0,0 0 0 0 0,-1 0 0 0 0,1 0 0 0 0,0 0 0 0 0,0 1 0 0 0,0-1 0 0 0,-1 0 0 0 0,1 1 0 0 0,0-1 0 0 0,0 1 0 0 0,0-1 0 0 0,0 1 0 0 0,0 0 0 0 0,-1 0 0 0 0,-4 10 177 0 0,5 0-57 0 0,1 6-46 0 0,1 44 116 0 0,0-56-210 0 0,-1-1 0 0 0,1 1 0 0 0,-1-1 0 0 0,1 1 0 0 0,1-1-1 0 0,-1 0 1 0 0,1 1 0 0 0,-1-1 0 0 0,1 0 0 0 0,0 0-1 0 0,4 4 1 0 0,-5-6-10 0 0,6 3 27 0 0,14-17-160 0 0,-15 7 46 0 0,10-7-429 0 0,0-1 1 0 0,-1 0 0 0 0,-1-1 0 0 0,0-1 0 0 0,-1 0-1 0 0,14-21 1 0 0,-14 16-440 0 0,-7 12 189 0 0,-1-1-1 0 0,0 1 1 0 0,0-1 0 0 0,-1-1 0 0 0,0 1 0 0 0,6-19-1 0 0,7-88-2883 0 0,-14 48 4235 0 0,-10 9 8742 0 0,8 73-5758 0 0,5 259-960 0 0,-6-262-2589 0 0,1-1 0 0 0,0 0 0 0 0,0 0 0 0 0,1 0 0 0 0,1 0 0 0 0,0 0 0 0 0,0 0 0 0 0,7 15 0 0 0,-9-25 44 0 0,8-14 178 0 0,42-83-207 0 0,-6 23-27 0 0,-22 47-8 0 0,-21 26 1 0 0,1-2-1 0 0,23-16-12 0 0,-26 19 14 0 0,0-1 0 0 0,1 1 0 0 0,-1 0 0 0 0,1-1 0 0 0,-1 1 0 0 0,0 0 0 0 0,1-1 0 0 0,-1 1 0 0 0,1 0 0 0 0,-1 0 0 0 0,1 0 0 0 0,-1 0-1 0 0,1-1 1 0 0,-1 1 0 0 0,1 0 0 0 0,-1 0 0 0 0,1 0 0 0 0,-1 0 0 0 0,1 0 0 0 0,-1 0 0 0 0,1 0 0 0 0,-1 0 0 0 0,1 0 0 0 0,-1 1 0 0 0,1-1 0 0 0,-1 0 0 0 0,1 0 0 0 0,-1 0 0 0 0,1 1-1 0 0,-1-1 1 0 0,0 0 0 0 0,1 0 0 0 0,-1 1 0 0 0,1-1 0 0 0,-1 0 0 0 0,0 1 0 0 0,1-1 0 0 0,-1 0 0 0 0,0 1 0 0 0,1-1 0 0 0,-1 1 0 0 0,0-1 0 0 0,0 0 0 0 0,1 1 0 0 0,-1-1 0 0 0,0 1-1 0 0,0-1 1 0 0,0 1 0 0 0,0-1 0 0 0,1 1 0 0 0,-1 0 0 0 0,22 75 326 0 0,-6 4-120 0 0,-11-73-1149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7.34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 1 4209 0 0,'0'0'3649'0'0,"-21"49"-417"0"0,23-13-1463 0 0,-8 13-1 0 0,12-37-1272 0 0,-1 1-288 0 0,-7-4-80 0 0,2-1-40 0 0,2 1-64 0 0,0-3-8 0 0,-1-1-16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7.68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4321 0 0,'7'1'3345'0'0,"-5"1"-2641"0"0,-2 0-368 0 0</inkml:trace>
  <inkml:trace contextRef="#ctx0" brushRef="#br0" timeOffset="1">93 89 5553 0 0,'1'-2'1737'0'0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8.1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1 136 8970 0 0,'0'1'170'0'0,"1"1"0"0"0,-1-1 1 0 0,1 1-1 0 0,0-1 0 0 0,-1 1 1 0 0,1-1-1 0 0,0 1 0 0 0,0-1 0 0 0,0 0 1 0 0,0 1-1 0 0,0-1 0 0 0,1 0 0 0 0,-1 0 1 0 0,0 0-1 0 0,0 0 0 0 0,1 0 0 0 0,-1 0 1 0 0,1 0-1 0 0,-1-1 0 0 0,1 1 1 0 0,2 1-1 0 0,1-1 48 0 0,1 0 0 0 0,-1 0 0 0 0,0 0 0 0 0,1-1 0 0 0,-1 1 0 0 0,10-2 0 0 0,2-1 84 0 0,0 0 0 0 0,29-9-1 0 0,-43 10-273 0 0,0 0-1 0 0,0 0 0 0 0,0 0 1 0 0,0-1-1 0 0,-1 1 0 0 0,1-1 1 0 0,0 0-1 0 0,-1 0 0 0 0,1 0 1 0 0,-1 0-1 0 0,1 0 1 0 0,-1-1-1 0 0,0 1 0 0 0,0-1 1 0 0,0 1-1 0 0,0-1 0 0 0,-1 0 1 0 0,3-5-1 0 0,-1 0 6 0 0,-1 1 0 0 0,1-1-1 0 0,-2 1 1 0 0,1-1 0 0 0,0-8-1 0 0,-2 13-19 0 0,0 0 0 0 0,0 0-1 0 0,0 0 1 0 0,0 0-1 0 0,-1 0 1 0 0,1 0 0 0 0,-1 0-1 0 0,0 0 1 0 0,0 1-1 0 0,0-1 1 0 0,0 0 0 0 0,-2-3-1 0 0,2 5-9 0 0,1 0 0 0 0,-1 0 0 0 0,1 1 1 0 0,-1-1-1 0 0,0 0 0 0 0,0 0 0 0 0,1 0 0 0 0,-1 0 0 0 0,0 1 0 0 0,0-1 0 0 0,0 0 1 0 0,0 1-1 0 0,0-1 0 0 0,0 1 0 0 0,0-1 0 0 0,0 1 0 0 0,0 0 0 0 0,0-1 0 0 0,0 1 1 0 0,0 0-1 0 0,0-1 0 0 0,0 1 0 0 0,0 0 0 0 0,0 0 0 0 0,0 0 0 0 0,0 0 0 0 0,0 0 0 0 0,-1 0 1 0 0,1 1-1 0 0,0-1 0 0 0,0 0 0 0 0,0 0 0 0 0,0 1 0 0 0,0-1 0 0 0,-1 1 0 0 0,-15 7-963 0 0,0 1-1 0 0,0 1 1 0 0,-21 15-1 0 0,22-13 395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19.2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308 1 17692 0 0,'5'12'-1676'0'0,"-2"-4"1379"0"0,-1-4 267 0 0,-3-5-84 0 0,1 4-280 0 0,2 4-166 0 0,2 8-338 0 0,4 12 203 0 0,14 50 2790 0 0,25 39 207 0 0,77 191 1165 0 0,-100-250-2685 0 0,-20-42-297 0 0,-4-15-466 0 0,0 1-4 0 0,-1-1-3 0 0,0 0 0 0 0,0 1-1 0 0,1-1 1 0 0,-1 0 0 0 0,0 0-1 0 0,0 1 1 0 0,0-1 0 0 0,0 0 0 0 0,0 0-1 0 0,0 0 1 0 0,1 0 0 0 0,-1 0 0 0 0,0 0-1 0 0,0 0 1 0 0,0-1 0 0 0,0 1 0 0 0,0 0-1 0 0,0 0 1 0 0,1-1 0 0 0,-2 1 0 0 0,-16-7 77 0 0,1 0 1 0 0,-28-16 0 0 0,-262-160 475 0 0,276 164-514 0 0,-52-31 85 0 0,79 45-136 0 0,0-1 0 0 0,1 0-1 0 0,0-1 1 0 0,-1 1 0 0 0,2-1 0 0 0,-1 1-1 0 0,1-1 1 0 0,0 0 0 0 0,1 0 0 0 0,-1 0 0 0 0,1-12-1 0 0,0 17 0 0 0,1 1 0 0 0,0-1 0 0 0,0 0 0 0 0,0 1 0 0 0,1-1 1 0 0,-1 0-1 0 0,0 1 0 0 0,1-1 0 0 0,-1 0 0 0 0,1 1 0 0 0,-1-1 0 0 0,1 1 0 0 0,0-1 0 0 0,0 1 0 0 0,0-1 0 0 0,0 1 0 0 0,0-1 0 0 0,0 1 0 0 0,0 0 0 0 0,0 0 0 0 0,3-2 0 0 0,62-66-46 0 0,-60 64 44 0 0,-1 1 1 0 0,1-1-1 0 0,0 1 0 0 0,0 0 0 0 0,0 1 0 0 0,11-5 0 0 0,148-66-45 0 0,-154 69 38 0 0,-1 1 1 0 0,2 0-1 0 0,-1 0 0 0 0,0 1 0 0 0,19-3 0 0 0,0 1-44 0 0,50-5-861 0 0,-59 12-1183 0 0,-21-2 2062 0 0,0 0 0 0 0,1 0 0 0 0,-1 0-1 0 0,0 0 1 0 0,0 0 0 0 0,0 0 0 0 0,0 0-1 0 0,1 0 1 0 0,-1 1 0 0 0,0-1-1 0 0,0 0 1 0 0,0 0 0 0 0,0 0 0 0 0,1 0-1 0 0,-1 0 1 0 0,0 0 0 0 0,0 0-1 0 0,0 1 1 0 0,0-1 0 0 0,0 0 0 0 0,0 0-1 0 0,0 0 1 0 0,1 0 0 0 0,-1 1 0 0 0,0-1-1 0 0,0 0 1 0 0,0 0 0 0 0,0 0-1 0 0,0 0 1 0 0,0 1 0 0 0,0-1 0 0 0,0 0-1 0 0,0 0 1 0 0,0 0 0 0 0,0 1 0 0 0,0-1-1 0 0,0 0 1 0 0,0 0 0 0 0,0 0-1 0 0,0 0 1 0 0,0 1 0 0 0,-21 16-1958 0 0,20-16 1872 0 0,0-1 0 0 0,-1 1 0 0 0,1 0 0 0 0,0-1 0 0 0,0 1 0 0 0,0 0 0 0 0,0 0 0 0 0,0 0 1 0 0,0 0-1 0 0,0 0 0 0 0,0 0 0 0 0,0 0 0 0 0,0 1 0 0 0,-1 1 0 0 0,5 2-1221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23:22.00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7 14 2473 0 0,'0'0'252'0'0,"2"-10"7723"0"0,0 6-5222 0 0,0 10 388 0 0,0 31-2547 0 0,-3 58-1 0 0,-9-8 249 0 0,9-82-678 0 0,0-21 208 0 0,0 5-364 0 0,0 0-1 0 0,1 1 1 0 0,1-1 0 0 0,-1 0 0 0 0,2 1 0 0 0,0-1 0 0 0,4-17-1 0 0,-4 17 4 0 0,-2 10-11 0 0,0-1 0 0 0,0 1 1 0 0,0 0-1 0 0,0-1 0 0 0,1 1 0 0 0,-1-1 0 0 0,0 1 0 0 0,1 0 0 0 0,-1-1 0 0 0,1 1 1 0 0,0 0-1 0 0,-1 0 0 0 0,1-1 0 0 0,0 1 0 0 0,0 0 0 0 0,0 0 0 0 0,0 0 0 0 0,0 0 1 0 0,0 0-1 0 0,1-1 0 0 0,11-10 0 0 0,-3 2 7 0 0,1 0 0 0 0,1 1 0 0 0,21-14 0 0 0,-32 23-5 0 0,0 0 1 0 0,1 0 0 0 0,-1 0-1 0 0,0 0 1 0 0,1 0-1 0 0,-1 1 1 0 0,0-1 0 0 0,0 0-1 0 0,1 1 1 0 0,-1-1-1 0 0,0 1 1 0 0,0-1 0 0 0,0 1-1 0 0,0 0 1 0 0,1-1-1 0 0,-1 1 1 0 0,0 0 0 0 0,0 0-1 0 0,0 0 1 0 0,-1-1-1 0 0,1 1 1 0 0,0 0 0 0 0,0 1-1 0 0,0-1 1 0 0,0 2-1 0 0,0-2 5 0 0,10 20 61 0 0,-11-19-62 0 0,7 16 66 0 0,-2-1 0 0 0,0 1 0 0 0,-2 0 0 0 0,0 0 0 0 0,1 21 0 0 0,-3-27 0 0 0,0 1 0 0 0,1-1 1 0 0,1 0-1 0 0,-1-1 0 0 0,6 13 0 0 0,-5-26-1449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3:34.2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69 119 600,'-35'-9'2202,"33"8"-1902,0 1-1,1 0 0,-1 0 0,0 0 1,0 0-1,1 0 0,-1 0 0,0 0 1,1 1-1,-1-1 0,0 0 1,1 1-1,-1 0 0,0-1 0,1 1 1,-6 3 5375,38-7-4762,0-1 0,0-2 1,50-17-1,-18 5-496,203-42 161,-239 58-515,-25 2-55,-2 3-2172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3:36.6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29 1788 3137,'-1'10'12174,"-3"-20"-11912,-1-1 0,2 0-1,-1 0 1,1-1 0,1 1-1,0-1 1,1 0 0,0-16-1,-1-20-67,2 0-1,2 1 1,2-1-1,3 1 0,17-70 1,-16 98-151,0 0 0,1 1 0,1 0 0,0 0 0,1 1 0,1 1 0,19-21 0,106-97 159,-136 134-202,24-23 25,1 2-1,1 0 0,0 2 0,2 1 0,0 1 0,1 2 1,1 1-1,51-17 0,336-75 143,-209 56-154,121-27-13,38-10 51,272-87-19,-134 35-56,-233 76 36,282-27 1,-492 82-17,323-37 9,-261 36-2,136 8 0,-229 3 0,0 1 0,-1 2 0,32 9 0,-49-11 0,0 2 0,0 0-1,-1 0 1,0 2 0,0-1 0,0 2-1,0-1 1,20 18 0,-27-17 3,0 0 1,0-1-1,-1 2 1,0-1-1,0 1 1,-1 0-1,0 0 1,-1 0-1,0 0 1,2 10-1,17 42-4,-17-50-1,3 7-3,1 0 0,1 0 0,0-1 0,21 25 0,-23-35 30,0 0-1,1-1 1,-1 0 0,2 0 0,-1-1 0,10 4-1,25 14 75,-35-17-1770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2T06:51:43.7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36 18 6465 206580 54014,'-5'-2'1161'0'0,"-3"-2"-1177"0"0,1 0-24 0 0,1 1 0 0 0,1 1 16 0 0,3 1-8 0 0,0 0 8 894 829,2 1 8-894-829,0 0 16 0 0,0 0 0 0 0,1 0 16 0 0,-1 0-8 0 0,0 0 0 0 0,0 0 8 0 0,0 1-8 0 0,0-1-16 0 0,0 0-96 0 0,0 0-24 0 0,1 0-609 0 0,-1 0-47 0 0,1 0-4945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3:38.79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1 107 264,'0'0'12128,"16"-3"-11104,195-54-48,-209 56-645,-6 2-284,-106 36-13,90-31-29,9-3 2,1 0 1,-1 1-1,-12 7 0,21-10 4,1-1-11,11 0-2,0 0 1,1-1 0,-1 0-1,0 0 1,0-1 0,11-4-1,276-94 270,-295 100-78,-6 5-32,-11 9-127,-2 0-1,0-2 1,-1 0-1,0 0 1,0-2-1,-24 10 1,-43 24-18,117-44-20,-9-3 9,-1-2 0,0-1 0,0-1 0,-1 0 0,24-13-1,9-2 51,-52 21 12,-14 10-44,-109 80-40,120-86-15,11-1 51,1-1-13,42 4 41,-53-5-38,1 0-1,-1 1 1,0-1 0,0 0-1,1 0 1,-1 0 0,0 0-1,1 0 1,-1 0 0,0 0-1,0 0 1,0 1 0,1-1 0,-1 0-1,0 0 1,0 0 0,1 1-1,-1-1 1,0 0 0,0 0-1,0 0 1,0 1 0,1-1-1,-1 0 1,0 0 0,0 1-1,0-1 1,0 0 0,0 1-1,0-1 1,0 0 0,0 0-1,0 1 1,0-1 0,0 0-1,0 0 1,0 1 0,0-1-1,0 0 1,0 1 0,0-1-1,0 0 1,0 1 0,2 17 160,1-7-147,-1-8-9,-1 0-1,0 0 1,0 1-1,0-1 1,0 1 0,0-1-1,-1 1 1,0 5-1,9-1-774,-7-6-370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3:40.23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130 56 136,'0'0'321,"10"-25"1927,-7 21-1650,6-15 4037,-13 13-2249,-11 5-1082,-24 7-1044,37-6-184,0 1-1,0-1 1,0 1 0,0 0 0,0 0 0,0 0-1,0 0 1,0 0 0,1 0 0,-1 0-1,-2 3 1,3 2-93,16-7 117,-1-3-59,-10 2 54,1 0 0,-1 1 0,1 0-1,0 0 1,-1 0 0,1 0 0,0 1 0,5 0 0,-10 0 124,-7 4 181,-7 5-305,0-1 0,-20 9 0,-36 20 85,70-37-179,-1 0 0,1 0 0,0 0 0,0 0 0,0 0 0,-1 0 0,1 0 0,0 0 0,0 0 0,0 1 0,0-1 0,0 0 0,-1 0 0,1 0 0,0 0 0,0 0 0,0 1 0,0-1 0,0 0 0,0 0 0,0 0 0,-1 0 0,1 1 0,0-1-1,0 0 1,0 0 0,0 0 0,0 1 0,0-1 0,0 0 0,0 0 0,0 0 0,0 0 0,0 1 0,0-1 0,0 0 0,0 0 0,0 0 0,0 1 0,1-1 0,-1 0 0,0 0 0,0 0 0,0 0 0,0 1 0,16 5 48,-1-3-36,32 1 252,-56 10-91,-24 16 39,-3 5 26,35-34-197,1-1-37,2 5 93,14 2-63,22 7-10,-38-14-13,1 0 0,-1 0-1,0 0 1,1 0 0,-1 0 0,1 0 0,-1 0-1,0 0 1,1 0 0,-1 0 0,1 1 0,-1-1-1,0 0 1,1 0 0,-1 0 0,1 1-1,-1-1 1,0 0 0,0 0 0,1 1 0,-1-1-1,0 0 1,1 0 0,-1 1 0,0-1 0,0 0-1,1 1 1,-1-1 0,0 1 0,0-1-1,0 0 1,0 1 0,1-1 0,-1 0 0,0 1-1,0-1 1,0 1 0,0-1 0,0 1-1,0-1 1,0 0 0,0 1 0,0-1 0,-1 1-1,1 10 185,1 44 94,-1-53-1141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4:20.6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1 378 6089,'-1'2'5625,"17"4"-4559,-9-3-906,1-1-1,0 0 1,-1 0 0,1-1 0,0 0-1,0 0 1,0-1 0,0 0-1,0-1 1,0 0 0,8-1-1,3-5 79,1-1 0,-1 0 0,0-1 0,-1-1 0,0-1 0,26-21-1,-34 25-178,0-2 1,-1 0-1,0 0 0,0 0 0,-1-1 0,0-1 0,0 1 0,-1-1 0,-1 0 0,0-1 0,8-21 0,-12 27-37,-1-1 1,0 1-1,0-1 0,-1 1 0,1-1 0,-1 1 0,-1-1 1,1 1-1,-1-1 0,0 1 0,-1-1 0,1 1 0,-1 0 1,-1-1-1,1 1 0,-1 1 0,0-1 0,-5-7 0,5 10-18,1-1 0,-1 1 0,0 0 0,0 0 0,0 0 0,-1 1 0,1-1 0,-1 1 0,1 0 0,-1 0 0,0 0-1,0 0 1,0 1 0,0 0 0,0-1 0,0 1 0,0 1 0,0-1 0,0 1 0,-1-1 0,1 1 0,0 0 0,0 1 0,0-1-1,-1 1 1,1 0 0,0 0 0,0 0 0,-4 2 0,-4 2-2,1 1 0,-1 0 0,2 0 0,-1 2 0,1-1 0,0 1 0,0 0 0,1 1 0,0 0 0,1 1 0,0 0 0,0 0 0,1 1 0,0 0 0,1 0 0,0 0 0,-6 21 0,6-17 13,1 1-1,0 0 0,2 0 0,0 0 1,0 1-1,2-1 0,0 1 0,1-1 1,0 1-1,1-1 0,1 1 1,1-1-1,6 20 0,-7-29 9,1 1 0,0-1 0,1 1 0,-1-1 0,1 0 0,1 0 1,-1-1-1,1 1 0,0-1 0,1 0 0,0-1 0,0 1 0,0-1 0,12 8 0,-10-9-3,0 0 0,0-1 1,0 0-1,1 0 0,-1-1 0,1 0 1,0-1-1,-1 1 0,1-2 1,0 1-1,0-1 0,0-1 0,11-1 1,27-9-259,0-6-299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4:21.5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9 7938,'10'0'1248,"4"0"-400,1 0-232,1-2 945,3-1-217,4 3-320,-4-2-120,3 0-288,-1 2-143,-4 0-465,-1 0-377,-2 2-1471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4:22.6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60 99 6657,'0'0'750,"1"13"1238,-4 294 2936,-3-186-4015,13 135 1,1-204-578,1-69-229,-7-1-100,0-1 1,-2 1-1,0 0 0,-2 0 1,-5-34-1,1 12-16,-18-139-41,-16-168 102,41 294 123,-1 50 5,2 3-141,0 0-1,-1 1 1,1-1-1,0 1 1,-1-1-1,1 1 1,0 0-1,-1 0 1,1 0-1,-1 0 1,1 0 0,-1 0-1,1 0 1,-1 1-1,0-1 1,0 0-1,0 1 1,0-1-1,0 1 1,0-1 0,0 1-1,0-1 1,1 4-1,16 50 372,-13-36-226,13 39 154,-3-4-135,2-1 1,3 0 0,49 90-1,-66-137-189,1 0-1,0 0 1,1 0-1,-1-1 1,1 1 0,1-1-1,-1 0 1,1-1-1,-1 0 1,10 6-1,-12-9-7,-1 0 0,0 0-1,1 0 1,-1-1-1,1 1 1,-1-1-1,1 1 1,-1-1 0,1 0-1,-1 0 1,1 0-1,-1-1 1,0 1-1,1 0 1,-1-1 0,1 0-1,-1 1 1,0-1-1,1 0 1,-1 0-1,0-1 1,0 1 0,0 0-1,0-1 1,0 1-1,0-1 1,0 0-1,0 1 1,-1-1 0,1 0-1,0 0 1,-1 0-1,2-3 1,4-5-2,-1-1 1,0 0-1,0 0 0,-1-1 1,-1 0-1,4-14 0,15-80 3,-16 66-7,44-285-2,-51 322 62,3 6-7,1 4-21,0 1 0,0-1 0,-1 0-1,0 1 1,0-1 0,2 16 0,8 55 135,-9-50-109,26 217 276,1 12-1203,-27-237-272,0-8-902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4:23.2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26 187 5745,'30'-44'4173,"-16"22"-2658,1 2 0,30-34 0,-41 50-1382,1-1-1,0 1 0,-1 0 1,1 1-1,1-1 1,-1 1-1,0 0 1,1 0-1,0 1 0,0-1 1,0 1-1,0 1 1,0-1-1,0 1 0,0 0 1,7 0-1,-8 1-82,0 1-1,0 0 1,-1 0-1,1 0 1,-1 0-1,1 1 1,-1 0-1,0 0 1,1 0-1,-1 0 1,0 1-1,-1 0 1,1 0-1,0 0 1,-1 0-1,1 0 1,-1 1-1,0-1 1,0 1-1,-1 0 1,1 0-1,-1 0 0,3 6 1,3 7 42,0 1-1,-1 0 1,-1 0-1,4 25 1,-4-14 53,4 44-1,-9-62-104,-1 0 0,0 0 0,-1 0 0,0 0-1,-1 0 1,0-1 0,-5 15 0,7-24-36,-1 1 0,0-1-1,0 0 1,-1 1 0,1-1 0,0 0 0,0 0 0,-1 0-1,1 0 1,-1 0 0,1 0 0,-1 0 0,1 0-1,-1 0 1,1-1 0,-1 1 0,0-1 0,1 1-1,-1-1 1,0 0 0,1 0 0,-1 1 0,0-1-1,0 0 1,1-1 0,-1 1 0,0 0 0,0 0 0,1-1-1,-1 1 1,-2-2 0,-10-1 29,1-1 1,-22-11-1,31 14-32,-11-6-1,-12-5 3,-51-15 1,72 25-4,-1 1 1,0-1 0,1 1-1,-1 0 1,0 1-1,0 0 1,0 0-1,1 0 1,-1 1-1,0 0 1,0 0-1,1 0 1,-11 5-1,15-6 1,1 1 1,-1 0-1,1 0 0,-1-1 0,1 1 0,0 0 0,-1 0 0,1 0 0,0 0 0,0 1 0,0-1 0,0 0 0,0 0 0,0 1 0,0-1 0,0 1 0,0-1 0,0 0 0,1 1 0,-1 0 1,1-1-1,-1 1 0,1-1 0,0 1 0,0-1 0,-1 1 0,1 0 0,0-1 0,0 1 0,1 0 0,-1-1 0,1 3 0,0-1 2,-1-1 1,1 0-1,1 1 0,-1-1 1,0 0-1,1 0 0,-1 0 1,1 0-1,-1 0 0,1-1 0,0 1 1,0 0-1,0-1 0,0 1 1,0-1-1,0 0 0,0 1 1,0-1-1,1 0 0,4 1 0,4 0 1,0 0-1,1 0 0,-1-2 1,1 1-1,-1-1 0,1-1 1,-1 0-1,21-5 0,3-3-744,50-20 0,-42 11-897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24:24.2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1 224 6641,'0'5'285,"1"1"-1,-1-1 1,1 0-1,0 0 0,1 1 1,-1-1-1,1 0 1,0 0-1,1 0 0,-1-1 1,1 1-1,0-1 1,6 8-1,-7-9-113,1-1 0,0 1 1,0-1-1,0 0 0,0 0 1,1 0-1,-1-1 0,0 1 0,1-1 1,-1 0-1,1 0 0,0 0 1,-1 0-1,1 0 0,0-1 0,-1 0 1,1 0-1,0 0 0,-1 0 1,1 0-1,4-2 0,11-1 101,0-2 1,0 0-1,-1-2 0,1 0 1,-2-1-1,1 0 0,18-13 1,-26 14-196,1 0 1,-1-1-1,0 0 1,0 0 0,-1-1-1,0-1 1,0 1 0,-1-1-1,-1-1 1,0 0-1,11-20 1,-17 27-50,1 0 1,-1 1-1,0-1 0,0 0 1,0 1-1,0-1 0,-1 0 1,0 0-1,1 0 0,-1 1 0,-1-1 1,1 0-1,-1 0 0,1 0 1,-1 0-1,0 1 0,0-1 1,-1 0-1,1 1 0,-1-1 1,1 1-1,-1 0 0,0-1 0,-1 1 1,1 0-1,-1 0 0,1 0 1,-1 1-1,0-1 0,-3-2 1,2 2-6,0 1 1,-1 0-1,1-1 1,-1 2 0,1-1-1,-1 0 1,0 1 0,0 0-1,1 0 1,-1 0-1,0 1 1,0-1 0,0 1-1,0 0 1,0 1-1,0-1 1,0 1 0,0 0-1,1 0 1,-1 1 0,0-1-1,1 1 1,-7 3-1,0 2-6,1 0-1,0 1 1,0 0-1,0 1 1,1 0-1,0 0 1,1 1-1,0 0 1,1 1-1,-9 15 1,6-8-72,0 1 0,1 1-1,1 0 1,1 0 0,-6 31 0,11-43-127,1 0 0,0 0 0,1 0-1,0 0 1,0 0 0,2 10 0,-2-17 97,0 0 0,0 1 0,0-1 0,1 0 0,-1 0 0,0 0 1,1 1-1,-1-1 0,1 0 0,-1 0 0,1 0 0,-1 0 0,1 0 0,0 0 0,0 0 0,0 0 0,-1 0 0,1 0 0,0-1 1,0 1-1,0 0 0,0 0 0,0-1 0,0 1 0,0-1 0,1 1 0,-1-1 0,0 1 0,0-1 0,0 0 0,0 0 0,1 1 1,-1-1-1,0 0 0,0 0 0,1 0 0,-1 0 0,0 0 0,0-1 0,0 1 0,1 0 0,-1-1 0,0 1 0,0 0 0,0-1 1,0 1-1,0-1 0,0 0 0,2 0 0,10-7-494,0-1 0,-1 0 0,0 0 1,-1-2-1,1 1 0,-2-1 0,16-21 0,-15 18 586,0 1-1,0 1 0,1 0 0,1 1 1,27-20-1,-38 30 54,0 0 1,0-1-1,1 1 0,-1 1 1,0-1-1,0 0 1,1 0-1,-1 1 1,0 0-1,1-1 0,-1 1 1,1 0-1,-1 0 1,0 0-1,1 0 0,-1 1 1,1-1-1,-1 1 1,0-1-1,0 1 0,1 0 1,-1 0-1,0 0 1,0 0-1,0 0 0,0 1 1,0-1-1,0 0 1,0 1-1,0 0 0,-1-1 1,1 1-1,-1 0 1,1 0-1,1 2 0,4 8 259,1 0-1,-2 1 0,0-1 1,8 24-1,-12-32-253,54 163 2628,37 191-1,-89-343-2588,2 14 201,6 52 0,-11-75-268,-1 1 1,0 0-1,0 0 1,-1 0-1,1-1 1,-2 1-1,1 0 0,-1-1 1,0 1-1,0-1 1,0 1-1,-1-1 1,-6 10-1,7-14-29,0 1 0,-1-1 0,1 0 0,-1 0 0,0 0 0,0 0 0,1 0 0,-1-1 0,0 1 0,0-1 0,-1 1 0,1-1 0,0 0 0,0-1 0,-1 1 0,1 0 0,0-1 0,-1 0 0,1 0 0,-1 0 0,1 0 0,0 0 0,-1-1 0,-5-1 0,-3-1 2,0-1 0,0 0 1,0-1-1,0 0 0,-13-8 0,-2-3 7,1-1 0,1-2-1,-35-32 1,45 36-15,0-1 0,2 0 0,-1 0 0,2-1 0,0-1 0,-10-21-1,20 34-3,-1-1 0,1 1-1,0 0 1,1-1 0,-1 1-1,1-1 1,0 0 0,0 1-1,1-1 1,0 0 0,0 0-1,0 1 1,1-1 0,0 0-1,0 1 1,0-1 0,0 1-1,1-1 1,5-10 0,-2 8-1,1-1 0,0 1 0,0 0 0,1 0 0,0 1 0,0 0 0,1 0 0,0 1 0,0 0 0,12-7-1,33-15-16,1 2-1,0 3 1,78-23-1,65-26-32,-170 60 60,-1-2 0,0 0-1,-1-2 1,-1-1 0,24-20 0,-41 32 34,-6 5-32,0 0-1,0-1 1,-1 1-1,1 0 1,0-1 0,0 1-1,-1-1 1,1 1-1,0-1 1,0 1-1,-1-1 1,1 0-1,-1 1 1,1-1 0,-1 0-1,1 1 1,-1-1-1,1 0 1,-1 0-1,1 1 1,-1-1-1,0 0 1,0 0-1,1 0 1,-1 0 0,0 0-1,0 1 1,0-1-1,0 0 1,0 0-1,0 0 1,0 0-1,0 0 1,0 0 0,0 1-1,-1-1 1,1 0-1,0 0 1,-1 0-1,1 0 1,0 1-1,-1-1 1,1 0-1,-1 1 1,0-2 0,-8-13 74,0 1 0,-2 0 1,1 1-1,-2 0 1,-17-16-1,26 26-67,0 0 0,0 1 0,-1-1 0,1 1 0,-1 0 0,1 0 0,-1 0 0,1 0 0,-1 1 0,0-1 0,0 1-1,0 0 1,0 0 0,0 1 0,0-1 0,0 1 0,0 0 0,0 0 0,-1 0 0,1 0 0,0 1 0,0 0 0,0 0 0,0 0 0,1 0 0,-1 0 0,0 1 0,0 0 0,1 0 0,-1 0 0,1 0-1,-5 4 1,3-2-60,-1 1-1,1 0 0,0 0 1,0 1-1,0 0 0,1 0 1,0 0-1,0 0 0,0 0 1,1 1-1,0 0 0,0-1 1,1 1-1,0 0 0,0 1 1,1-1-1,-1 0 0,2 0 1,-1 1-1,1-1 0,0 0 1,0 1-1,3 13 0,7 2-1355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12T06:51:45.3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46 46 3785 205799 58380,'-6'-4'1168'0'0,"-2"-1"-952"0"0,0-2 16 0 0,0 0-72 0 0,2 1-64 0 0,1 1-64 0 0,2 2-32 0 0,2 1-16 0 0,0 1-8 0 0,1 1-8 0 0,0 0-8 0 0,1-1-48 0 0,-1 0-24 0 0,0 1-32 0 0,1-1-48 0 0,-1 0-224 0 0,1 0-64 0 0,0 1-48 0 0,0-1-240 0 0,0 1-2081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08:11:14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32 1736,'-12'-10'-552,"1"-1"248,0 1 304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2:5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5553 0 0,'0'0'792'0'0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3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0 1 8154 0 0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8T08:11:5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261 124 672 0 0,'0'-5'536'0'0,"1"1"0"0"0,1-1-1 0 0,-2 2 1 0 0,2-3 0 0 0,0 3 0 0 0,1-2-1 0 0,-1 1 1 0 0,0 1 0 0 0,1-1 0 0 0,-1 1-1 0 0,1-1 1 0 0,1 1 0 0 0,3-4 0 0 0,17-26 3632 0 0,-31 45-3528 0 0,-2 2-1 0 0,1-2 0 0 0,-20 21 0 0 0,5-3-338 0 0,22-29-294 0 0,1-1-1 0 0,-2 0 1 0 0,2 2-1 0 0,0-2 1 0 0,-2 2-1 0 0,2-2 1 0 0,-2 0-1 0 0,2 1 1 0 0,0-1-1 0 0,-1 2 1 0 0,1-2-1 0 0,0 2 1 0 0,0-2-1 0 0,-2 2 1 0 0,2-2-1 0 0,0 1 0 0 0,0-1 1 0 0,0 2-1 0 0,0 0 1 0 0,0-2-1 0 0,-2 2 1 0 0,2-2-1 0 0,0 1 1 0 0,0-1-1 0 0,0 2 1 0 0,2 0-1 0 0,-2-2 1 0 0,0 2-1 0 0,0-2 1 0 0,0 1-1 0 0,0-1 1 0 0,0 2-1 0 0,2-2 1 0 0,-2 2-1 0 0,0-2 1 0 0,1 1-1 0 0,-1-1 1 0 0,0 2-1 0 0,2-2 1 0 0,-2 2-1 0 0,0-2 1 0 0,2 2-1 0 0,-2-2 1 0 0,2 0-1 0 0,-2 1 1 0 0,1-1-1 0 0,1 2 1 0 0,2 0 29 0 0,-4 3-15 0 0,0 0 0 0 0,1 0-1 0 0,-1 2 1 0 0,0-1 0 0 0,0-1 0 0 0,-1 0-1 0 0,1 0 1 0 0,-2 2 0 0 0,0-2 0 0 0,2 0-1 0 0,-7 9 1 0 0,0 19 77 0 0,0 4 55 0 0,-19 63-1 0 0,9-36-37 0 0,-54 135 207 0 0,24-104-167 0 0,21-48-17 0 0,26-45-15 0 0,-1-13-109 0 0,2-9-14 0 0,1-1 0 0 0,0 0-1 0 0,1 2 1 0 0,2-2 0 0 0,1 2-1 0 0,-1 0 1 0 0,12-26 0 0 0,9-31-22 0 0,64-249-32 0 0,-78 290 57 0 0,14-57 21 0 0,-24 85-22 0 0,-2 2-1 0 0,0-2 1 0 0,0 0-1 0 0,0 2 1 0 0,0-2 0 0 0,0 0-1 0 0,-2 2 1 0 0,1-2-1 0 0,1 2 1 0 0,-2-2-1 0 0,-2 2 1 0 0,-1-9 0 0 0,0 0 30 0 0,10 14 56 0 0,23 35 77 0 0,1 3-122 0 0,-3 2-1 0 0,-2-1 1 0 0,37 79 0 0 0,-47-76-28 0 0,14 30 15 0 0,-4 3 1 0 0,21 105-1 0 0,-42-161-24 0 0,3 19 21 0 0,0 2 0 0 0,3-2 0 0 0,1 0 0 0 0,29 66-1 0 0,-31-87-21 0 0,-8-12-8 0 0,2-1 0 0 0,0 1 0 0 0,1-2-1 0 0,-1 1 1 0 0,0 1 0 0 0,1-1 0 0 0,-1-1 0 0 0,1 0-1 0 0,1 1 1 0 0,-3-1 0 0 0,3 1 0 0 0,-1-1-1 0 0,1-1 1 0 0,-1 2 0 0 0,6 1 0 0 0,-19-26-1448 0 0,-13-7 383 0 0,-1 2 0 0 0,0 0 0 0 0,-2 0 0 0 0,-33-22 0 0 0,2 8-2235 0 0,-92-47 1 0 0,104 67 3083 0 0,-61-22 0 0 0,70 25 1224 0 0,-6-4 1469 0 0,18 16 2680 0 0,27 5-5071 0 0,-1 0 0 0 0,2-2 0 0 0,-1 2 0 0 0,1-2 1 0 0,-3 2-1 0 0,3-1 0 0 0,-1-1 0 0 0,-1 0 0 0 0,1 0 1 0 0,-1 1-1 0 0,2-1 0 0 0,1-1 0 0 0,7-6 67 0 0,7 2 59 0 0,0 2 1 0 0,0 1-1 0 0,0 1 0 0 0,0-1 1 0 0,21 1-1 0 0,34-6 38 0 0,-15-5-328 0 0,161-36-2496 0 0,-211 47 1468 0 0,-2-2-467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90B3-4A00-3603-0F2F-7248DC59C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443DE-0E96-C747-6743-968786102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FDD4-F26C-A3E2-BEB0-11675A49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2BA9-8BE5-5483-04CA-02E932A8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AB26B-3EF2-8932-FDB4-85D1CA33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4BBC-86AD-AEDF-3F18-E0D67B12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F9D09-67E0-AE0B-14B4-9DC976F0E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71BF-63D8-9C28-168A-62479E84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794-65C4-C1FA-D2CC-3A663D66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290A-A24B-5365-71CE-7A1EFDAC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0FF79-90DE-E062-990E-2CDAB8364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E32C5-7F03-257B-E250-F48D777F5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F77BA-97F9-02F2-C645-CAD4700A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CC6F-1496-BBCF-6773-CF8C1CF4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34860-264D-E5C1-4372-6256033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FB87-ADF0-B938-6E06-520625ED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8E12-FFE2-6B87-490B-A8DEAADD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693A5-5A2B-3494-29ED-0501616A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F103-0EB2-7041-1267-E51B8A17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B755F-DDE7-6FBD-970E-13447609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80C0-EF91-3EF4-3242-9A6BCC76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C9CD-A8B2-F73E-5C7D-2B2FF7C0C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9E15B-26D0-BD7C-15AB-19B4E11D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F3F9-5A89-FB01-86FA-D3E09FAE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78F7C-74AD-D1A3-45F0-7F25A9A0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1BC4-6180-1D86-4C20-8DA7D92A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304A-3EBD-147A-A55F-9C8665CF4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2C1A8-5007-9AF2-CF69-CBB1B9BA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C871E-DDB4-156C-1055-23D0786B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018BC-C165-E8F9-57EE-4397ADFD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13375-2A28-4257-C316-195BC85A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8E3C-51B2-F9FC-8888-8F58707A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75BBE-F5E6-899A-BCBE-514C945E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FFC44-3918-1908-A45E-37522FEBF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C2875-DCF1-1AB6-617F-2AF5E39ED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B4122-A81F-5B80-08DD-13AAB0311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32CE9-F4DA-E010-B868-3D8D84C4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A96CA-F2EA-AA01-6E19-EE378CC0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DE78E-AB47-EFE6-7CEF-713ECA19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EF15-2CF5-0A5F-1BE2-C7ED8218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C9E50-900D-C92F-FF3F-160896C0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7170B-A2E9-70B5-666D-F7C470D6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33445-C063-4244-B348-356C9882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9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528D4-69CC-8454-50AB-5DC5F5DF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2802B-B4A2-E593-C136-359241E9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64822-3384-0B77-B77D-8674CE97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EE4D-FDF5-FF92-A0CC-82D60B58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2EC5-3A8C-FE87-A549-34576C54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17A59-8B34-D1AB-843F-7DDF248EF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C23C-33AD-35F6-5675-053F305B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72560-561A-5FD8-6F2A-659DB178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DDEF5-A78F-54DE-66A7-5E549537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76B0-5D44-FB86-E44A-4E741B24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FE5FB-5C28-8BD9-8228-5EE259F89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4C3A4-D8AF-E0BD-187F-965306891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D9031-FA87-9379-2D13-60C8815B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E339F-1CD1-EFDC-C0F0-289581D9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AE865-49E7-1BBB-0C5B-4351A3A5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B2B27-345E-7696-A7ED-0F252AFC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39D55-EA9E-6538-997E-AE3CFF4C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BC91-1F2D-D95A-06E1-5FDEF9EE3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1718-1378-4E54-9919-5203ED8F8C24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B304-D8F3-C4AD-6289-F3354A35A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459A-A2EF-B750-A7A5-90BC9753B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C054-723F-4015-8B81-84EC54F00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16.xml"/><Relationship Id="rId42" Type="http://schemas.openxmlformats.org/officeDocument/2006/relationships/image" Target="../media/image26.png"/><Relationship Id="rId47" Type="http://schemas.openxmlformats.org/officeDocument/2006/relationships/customXml" Target="../ink/ink29.xml"/><Relationship Id="rId63" Type="http://schemas.openxmlformats.org/officeDocument/2006/relationships/image" Target="../media/image36.png"/><Relationship Id="rId68" Type="http://schemas.openxmlformats.org/officeDocument/2006/relationships/customXml" Target="../ink/ink40.xml"/><Relationship Id="rId16" Type="http://schemas.openxmlformats.org/officeDocument/2006/relationships/image" Target="../media/image13.png"/><Relationship Id="rId11" Type="http://schemas.openxmlformats.org/officeDocument/2006/relationships/customXml" Target="../ink/ink11.xml"/><Relationship Id="rId32" Type="http://schemas.openxmlformats.org/officeDocument/2006/relationships/image" Target="../media/image21.png"/><Relationship Id="rId37" Type="http://schemas.openxmlformats.org/officeDocument/2006/relationships/customXml" Target="../ink/ink24.xml"/><Relationship Id="rId53" Type="http://schemas.openxmlformats.org/officeDocument/2006/relationships/image" Target="../media/image31.png"/><Relationship Id="rId58" Type="http://schemas.openxmlformats.org/officeDocument/2006/relationships/customXml" Target="../ink/ink35.xml"/><Relationship Id="rId74" Type="http://schemas.openxmlformats.org/officeDocument/2006/relationships/customXml" Target="../ink/ink43.xml"/><Relationship Id="rId79" Type="http://schemas.openxmlformats.org/officeDocument/2006/relationships/image" Target="../media/image44.png"/><Relationship Id="rId5" Type="http://schemas.openxmlformats.org/officeDocument/2006/relationships/image" Target="../media/image8.png"/><Relationship Id="rId61" Type="http://schemas.openxmlformats.org/officeDocument/2006/relationships/image" Target="../media/image35.png"/><Relationship Id="rId19" Type="http://schemas.openxmlformats.org/officeDocument/2006/relationships/customXml" Target="../ink/ink15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9.xml"/><Relationship Id="rId30" Type="http://schemas.openxmlformats.org/officeDocument/2006/relationships/image" Target="../media/image20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29.png"/><Relationship Id="rId56" Type="http://schemas.openxmlformats.org/officeDocument/2006/relationships/customXml" Target="../ink/ink34.xml"/><Relationship Id="rId64" Type="http://schemas.openxmlformats.org/officeDocument/2006/relationships/customXml" Target="../ink/ink38.xml"/><Relationship Id="rId69" Type="http://schemas.openxmlformats.org/officeDocument/2006/relationships/image" Target="../media/image39.png"/><Relationship Id="rId77" Type="http://schemas.openxmlformats.org/officeDocument/2006/relationships/image" Target="../media/image43.png"/><Relationship Id="rId8" Type="http://schemas.openxmlformats.org/officeDocument/2006/relationships/image" Target="../media/image9.png"/><Relationship Id="rId51" Type="http://schemas.openxmlformats.org/officeDocument/2006/relationships/customXml" Target="../ink/ink31.xml"/><Relationship Id="rId72" Type="http://schemas.openxmlformats.org/officeDocument/2006/relationships/customXml" Target="../ink/ink42.xml"/><Relationship Id="rId80" Type="http://schemas.openxmlformats.org/officeDocument/2006/relationships/customXml" Target="../ink/ink46.xml"/><Relationship Id="rId3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image" Target="../media/image15.png"/><Relationship Id="rId41" Type="http://schemas.openxmlformats.org/officeDocument/2006/relationships/customXml" Target="../ink/ink26.xml"/><Relationship Id="rId54" Type="http://schemas.openxmlformats.org/officeDocument/2006/relationships/customXml" Target="../ink/ink33.xml"/><Relationship Id="rId62" Type="http://schemas.openxmlformats.org/officeDocument/2006/relationships/customXml" Target="../ink/ink37.xml"/><Relationship Id="rId70" Type="http://schemas.openxmlformats.org/officeDocument/2006/relationships/customXml" Target="../ink/ink41.xml"/><Relationship Id="rId7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30.xml"/><Relationship Id="rId57" Type="http://schemas.openxmlformats.org/officeDocument/2006/relationships/image" Target="../media/image33.png"/><Relationship Id="rId10" Type="http://schemas.openxmlformats.org/officeDocument/2006/relationships/image" Target="../media/image10.png"/><Relationship Id="rId31" Type="http://schemas.openxmlformats.org/officeDocument/2006/relationships/customXml" Target="../ink/ink21.xml"/><Relationship Id="rId44" Type="http://schemas.openxmlformats.org/officeDocument/2006/relationships/image" Target="../media/image27.png"/><Relationship Id="rId52" Type="http://schemas.openxmlformats.org/officeDocument/2006/relationships/customXml" Target="../ink/ink32.xml"/><Relationship Id="rId60" Type="http://schemas.openxmlformats.org/officeDocument/2006/relationships/customXml" Target="../ink/ink36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45.xml"/><Relationship Id="rId81" Type="http://schemas.openxmlformats.org/officeDocument/2006/relationships/image" Target="../media/image45.png"/><Relationship Id="rId4" Type="http://schemas.openxmlformats.org/officeDocument/2006/relationships/customXml" Target="../ink/ink7.xml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14.png"/><Relationship Id="rId39" Type="http://schemas.openxmlformats.org/officeDocument/2006/relationships/customXml" Target="../ink/ink25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image" Target="../media/image32.png"/><Relationship Id="rId76" Type="http://schemas.openxmlformats.org/officeDocument/2006/relationships/customXml" Target="../ink/ink44.xml"/><Relationship Id="rId7" Type="http://schemas.openxmlformats.org/officeDocument/2006/relationships/customXml" Target="../ink/ink9.xml"/><Relationship Id="rId71" Type="http://schemas.openxmlformats.org/officeDocument/2006/relationships/image" Target="../media/image40.png"/><Relationship Id="rId2" Type="http://schemas.openxmlformats.org/officeDocument/2006/relationships/customXml" Target="../ink/ink6.xml"/><Relationship Id="rId29" Type="http://schemas.openxmlformats.org/officeDocument/2006/relationships/customXml" Target="../ink/ink20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28.xml"/><Relationship Id="rId66" Type="http://schemas.openxmlformats.org/officeDocument/2006/relationships/customXml" Target="../ink/ink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BBF19AD6-DCBD-9DAB-96AA-D34EDAB1E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4A8AF-40C4-4EFB-70D6-E4E97E301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33425"/>
            <a:ext cx="10287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7E2D-AD77-8953-FA4F-3C03E4A3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0782-4341-C36F-BB8E-C958E4DC9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participant is identified by a </a:t>
            </a:r>
            <a:r>
              <a:rPr lang="en-US" b="1" dirty="0"/>
              <a:t>unique ID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Recruiting </a:t>
            </a:r>
            <a:r>
              <a:rPr lang="en-US" b="1" dirty="0"/>
              <a:t>researchers</a:t>
            </a:r>
            <a:r>
              <a:rPr lang="en-US" dirty="0"/>
              <a:t> receive </a:t>
            </a:r>
            <a:r>
              <a:rPr lang="en-US" b="1" dirty="0"/>
              <a:t>only</a:t>
            </a:r>
            <a:r>
              <a:rPr lang="en-US" dirty="0"/>
              <a:t> the list of participants’ </a:t>
            </a:r>
            <a:r>
              <a:rPr lang="en-US" b="1" dirty="0"/>
              <a:t>IDs</a:t>
            </a:r>
          </a:p>
          <a:p>
            <a:pPr lvl="1"/>
            <a:r>
              <a:rPr lang="en-US" dirty="0"/>
              <a:t>For on-site studies, researchers can ask for identity on site (for payment)</a:t>
            </a:r>
          </a:p>
          <a:p>
            <a:pPr lvl="1"/>
            <a:r>
              <a:rPr lang="en-US" dirty="0"/>
              <a:t>For on-line studies, participants enter with their unique 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payment is done through the platform: no need of asking individual ID.</a:t>
            </a:r>
          </a:p>
        </p:txBody>
      </p:sp>
    </p:spTree>
    <p:extLst>
      <p:ext uri="{BB962C8B-B14F-4D97-AF65-F5344CB8AC3E}">
        <p14:creationId xmlns:p14="http://schemas.microsoft.com/office/powerpoint/2010/main" val="215707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9B0A-5D5F-07FB-5910-C0C38818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data across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A20C-6667-E898-2D61-17B4835F1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Participants’ </a:t>
            </a:r>
            <a:r>
              <a:rPr lang="en-US" b="1" dirty="0"/>
              <a:t>unique ID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 be </a:t>
            </a:r>
            <a:r>
              <a:rPr lang="en-US" b="1" dirty="0"/>
              <a:t>linked</a:t>
            </a:r>
            <a:r>
              <a:rPr lang="en-US" dirty="0"/>
              <a:t> with their </a:t>
            </a:r>
            <a:r>
              <a:rPr lang="en-US" b="1" dirty="0"/>
              <a:t>answers</a:t>
            </a:r>
            <a:r>
              <a:rPr lang="en-US" dirty="0"/>
              <a:t> in the experiments/surveys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</a:t>
            </a:r>
            <a:r>
              <a:rPr lang="en-US" b="1" dirty="0"/>
              <a:t>never</a:t>
            </a:r>
            <a:r>
              <a:rPr lang="en-US" dirty="0"/>
              <a:t> be linked to participants </a:t>
            </a:r>
            <a:r>
              <a:rPr lang="en-US" b="1" dirty="0"/>
              <a:t>identity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thus be used </a:t>
            </a:r>
            <a:r>
              <a:rPr lang="en-US" b="1" dirty="0"/>
              <a:t>to link data from different studies</a:t>
            </a:r>
          </a:p>
          <a:p>
            <a:pPr lvl="2"/>
            <a:r>
              <a:rPr lang="en-US" sz="2200" dirty="0"/>
              <a:t>Conducted by the same group of researchers at different times</a:t>
            </a:r>
          </a:p>
          <a:p>
            <a:pPr lvl="2"/>
            <a:r>
              <a:rPr lang="en-US" sz="2200" dirty="0"/>
              <a:t>Conducted by different groups of researchers who agree to share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259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594E-C663-372D-BA8B-63C3D9DA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Recruitment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61AC3-7607-31AA-20AA-A41089D4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09661" cy="4407224"/>
          </a:xfrm>
        </p:spPr>
        <p:txBody>
          <a:bodyPr>
            <a:normAutofit/>
          </a:bodyPr>
          <a:lstStyle/>
          <a:p>
            <a:r>
              <a:rPr lang="en-US" dirty="0"/>
              <a:t>Joining laboratories can invite their subject pools to migrate on e-Mago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nation-wide </a:t>
            </a:r>
            <a:r>
              <a:rPr lang="en-US" b="1" dirty="0"/>
              <a:t>recruitment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3202E-4D1E-A771-A233-87922B968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4979" y="634805"/>
            <a:ext cx="5858070" cy="585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552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9B0A-5D5F-07FB-5910-C0C38818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(Tentative)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A20C-6667-E898-2D61-17B4835F1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30-09-24: prototype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31-12-24: platform ready for implementation: </a:t>
            </a:r>
            <a:r>
              <a:rPr lang="en-US" dirty="0" err="1"/>
              <a:t>Bologna+CNR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2025: </a:t>
            </a:r>
          </a:p>
          <a:p>
            <a:pPr lvl="1"/>
            <a:r>
              <a:rPr lang="en-US" dirty="0"/>
              <a:t>onboarding of other laboratories</a:t>
            </a:r>
          </a:p>
          <a:p>
            <a:pPr lvl="1"/>
            <a:r>
              <a:rPr lang="en-US" dirty="0"/>
              <a:t>Nation-wide recruitment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01-01-26: open the platform to all departments</a:t>
            </a:r>
          </a:p>
        </p:txBody>
      </p:sp>
    </p:spTree>
    <p:extLst>
      <p:ext uri="{BB962C8B-B14F-4D97-AF65-F5344CB8AC3E}">
        <p14:creationId xmlns:p14="http://schemas.microsoft.com/office/powerpoint/2010/main" val="427970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9B0A-5D5F-07FB-5910-C0C38818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e-Mago and GRINS in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A20C-6667-E898-2D61-17B4835F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78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Sustainability: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Departments can join by paying an annual flat fee</a:t>
            </a:r>
          </a:p>
          <a:p>
            <a:pPr marL="0" indent="0">
              <a:buNone/>
            </a:pPr>
            <a:r>
              <a:rPr lang="en-US" b="1" dirty="0"/>
              <a:t>Exploitability: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Single researchers can access the platform by paying a piece-rate fee</a:t>
            </a:r>
          </a:p>
          <a:p>
            <a:pPr marL="0" indent="0">
              <a:buNone/>
            </a:pPr>
            <a:r>
              <a:rPr lang="en-US" b="1" dirty="0"/>
              <a:t>e-Mago and Amelia: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743BF9A-ED7A-A4F0-1CFE-611FB47E4105}"/>
                  </a:ext>
                </a:extLst>
              </p14:cNvPr>
              <p14:cNvContentPartPr/>
              <p14:nvPr/>
            </p14:nvContentPartPr>
            <p14:xfrm>
              <a:off x="2159127" y="3751805"/>
              <a:ext cx="12600" cy="11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743BF9A-ED7A-A4F0-1CFE-611FB47E41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807" y="3747485"/>
                <a:ext cx="21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9F7DE94-85F9-A7D0-7F67-F85C7A14F39D}"/>
                  </a:ext>
                </a:extLst>
              </p14:cNvPr>
              <p14:cNvContentPartPr/>
              <p14:nvPr/>
            </p14:nvContentPartPr>
            <p14:xfrm>
              <a:off x="-1196433" y="8340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9F7DE94-85F9-A7D0-7F67-F85C7A14F3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00753" y="7908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EF603D3-EE23-865D-4394-F11346BD20FC}"/>
                  </a:ext>
                </a:extLst>
              </p14:cNvPr>
              <p14:cNvContentPartPr/>
              <p14:nvPr/>
            </p14:nvContentPartPr>
            <p14:xfrm>
              <a:off x="5564367" y="6301685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EF603D3-EE23-865D-4394-F11346BD20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0047" y="6297365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Sky 124">
            <a:extLst>
              <a:ext uri="{FF2B5EF4-FFF2-40B4-BE49-F238E27FC236}">
                <a16:creationId xmlns:a16="http://schemas.microsoft.com/office/drawing/2014/main" id="{09CDEF10-861C-4988-8AB4-24A37BB165E0}"/>
              </a:ext>
            </a:extLst>
          </p:cNvPr>
          <p:cNvSpPr/>
          <p:nvPr/>
        </p:nvSpPr>
        <p:spPr>
          <a:xfrm>
            <a:off x="5314793" y="3609443"/>
            <a:ext cx="6528947" cy="3028374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3" name="Sky 124">
            <a:extLst>
              <a:ext uri="{FF2B5EF4-FFF2-40B4-BE49-F238E27FC236}">
                <a16:creationId xmlns:a16="http://schemas.microsoft.com/office/drawing/2014/main" id="{3F0D0518-9C43-8DC8-25BE-E8FD5017AA46}"/>
              </a:ext>
            </a:extLst>
          </p:cNvPr>
          <p:cNvSpPr/>
          <p:nvPr/>
        </p:nvSpPr>
        <p:spPr>
          <a:xfrm>
            <a:off x="1012167" y="4375865"/>
            <a:ext cx="6797627" cy="2103120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033BEBE-66D4-47D1-9ACB-E8FE8B6901F3}"/>
              </a:ext>
            </a:extLst>
          </p:cNvPr>
          <p:cNvGrpSpPr/>
          <p:nvPr/>
        </p:nvGrpSpPr>
        <p:grpSpPr>
          <a:xfrm>
            <a:off x="8593875" y="4267325"/>
            <a:ext cx="1491372" cy="450590"/>
            <a:chOff x="9223767" y="4267325"/>
            <a:chExt cx="8614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3BF44A7-198E-423F-B089-8CF6BA69CC62}"/>
                    </a:ext>
                  </a:extLst>
                </p14:cNvPr>
                <p14:cNvContentPartPr/>
                <p14:nvPr/>
              </p14:nvContentPartPr>
              <p14:xfrm>
                <a:off x="9223767" y="4320605"/>
                <a:ext cx="130320" cy="207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3BF44A7-198E-423F-B089-8CF6BA69CC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18563" y="4315404"/>
                  <a:ext cx="140521" cy="217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D143151-288D-40AB-98E6-078E912B2486}"/>
                    </a:ext>
                  </a:extLst>
                </p14:cNvPr>
                <p14:cNvContentPartPr/>
                <p14:nvPr/>
              </p14:nvContentPartPr>
              <p14:xfrm>
                <a:off x="9375687" y="4331045"/>
                <a:ext cx="193320" cy="168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D143151-288D-40AB-98E6-078E912B24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70485" y="4325843"/>
                  <a:ext cx="203517" cy="178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0B47AAF-8E42-4187-BA24-1A8FB777455E}"/>
                    </a:ext>
                  </a:extLst>
                </p14:cNvPr>
                <p14:cNvContentPartPr/>
                <p14:nvPr/>
              </p14:nvContentPartPr>
              <p14:xfrm>
                <a:off x="9597087" y="4336085"/>
                <a:ext cx="109080" cy="150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0B47AAF-8E42-4187-BA24-1A8FB77745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91883" y="4330867"/>
                  <a:ext cx="119280" cy="160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5B67B6-2F7C-4EC9-AB4F-EDB8630A0B40}"/>
                    </a:ext>
                  </a:extLst>
                </p14:cNvPr>
                <p14:cNvContentPartPr/>
                <p14:nvPr/>
              </p14:nvContentPartPr>
              <p14:xfrm>
                <a:off x="9606447" y="4301885"/>
                <a:ext cx="94320" cy="3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5B67B6-2F7C-4EC9-AB4F-EDB8630A0B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01242" y="4296680"/>
                  <a:ext cx="104522" cy="48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0CA84B-9DEB-4EDF-A1A2-4CA1941F0E03}"/>
                    </a:ext>
                  </a:extLst>
                </p14:cNvPr>
                <p14:cNvContentPartPr/>
                <p14:nvPr/>
              </p14:nvContentPartPr>
              <p14:xfrm>
                <a:off x="9568287" y="4383605"/>
                <a:ext cx="127440" cy="1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0CA84B-9DEB-4EDF-A1A2-4CA1941F0E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63081" y="4378375"/>
                  <a:ext cx="137644" cy="25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4C31316-BAB9-4705-B8B3-FB41BEC45DF3}"/>
                    </a:ext>
                  </a:extLst>
                </p14:cNvPr>
                <p14:cNvContentPartPr/>
                <p14:nvPr/>
              </p14:nvContentPartPr>
              <p14:xfrm>
                <a:off x="9750807" y="4310165"/>
                <a:ext cx="80640" cy="17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4C31316-BAB9-4705-B8B3-FB41BEC45D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45571" y="4304964"/>
                  <a:ext cx="90903" cy="183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013329-E886-493D-8E48-9D5BD36EAD58}"/>
                    </a:ext>
                  </a:extLst>
                </p14:cNvPr>
                <p14:cNvContentPartPr/>
                <p14:nvPr/>
              </p14:nvContentPartPr>
              <p14:xfrm>
                <a:off x="9882927" y="4267325"/>
                <a:ext cx="6120" cy="21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013329-E886-493D-8E48-9D5BD36EAD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7651" y="4262122"/>
                  <a:ext cx="16461" cy="227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55E8FF3-F65C-4181-9A8E-FDC793BAC467}"/>
                    </a:ext>
                  </a:extLst>
                </p14:cNvPr>
                <p14:cNvContentPartPr/>
                <p14:nvPr/>
              </p14:nvContentPartPr>
              <p14:xfrm>
                <a:off x="9964287" y="4279925"/>
                <a:ext cx="120960" cy="213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5E8FF3-F65C-4181-9A8E-FDC793BAC4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59082" y="4274722"/>
                  <a:ext cx="131161" cy="223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23A4045-2FD6-468C-81CA-C45495B05770}"/>
                    </a:ext>
                  </a:extLst>
                </p14:cNvPr>
                <p14:cNvContentPartPr/>
                <p14:nvPr/>
              </p14:nvContentPartPr>
              <p14:xfrm>
                <a:off x="9964287" y="4410605"/>
                <a:ext cx="87840" cy="22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23A4045-2FD6-468C-81CA-C45495B057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59083" y="4405355"/>
                  <a:ext cx="98039" cy="329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928D964-E0D2-28FF-BD20-88F9CC9970DD}"/>
              </a:ext>
            </a:extLst>
          </p:cNvPr>
          <p:cNvGrpSpPr/>
          <p:nvPr/>
        </p:nvGrpSpPr>
        <p:grpSpPr>
          <a:xfrm>
            <a:off x="5701887" y="4868165"/>
            <a:ext cx="906480" cy="463320"/>
            <a:chOff x="5701887" y="4868165"/>
            <a:chExt cx="90648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E706ED-458A-976A-C6CA-6A328443952A}"/>
                    </a:ext>
                  </a:extLst>
                </p14:cNvPr>
                <p14:cNvContentPartPr/>
                <p14:nvPr/>
              </p14:nvContentPartPr>
              <p14:xfrm>
                <a:off x="5867127" y="4988405"/>
                <a:ext cx="19080" cy="248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E706ED-458A-976A-C6CA-6A32844395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58127" y="4979765"/>
                  <a:ext cx="36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8BBAED-CD7C-E1A6-9660-499C8D4977F2}"/>
                    </a:ext>
                  </a:extLst>
                </p14:cNvPr>
                <p14:cNvContentPartPr/>
                <p14:nvPr/>
              </p14:nvContentPartPr>
              <p14:xfrm>
                <a:off x="5812047" y="4978325"/>
                <a:ext cx="171720" cy="14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8BBAED-CD7C-E1A6-9660-499C8D4977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03407" y="4969325"/>
                  <a:ext cx="189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33E9D6-E4FA-5F44-B887-3F319B17DF1E}"/>
                    </a:ext>
                  </a:extLst>
                </p14:cNvPr>
                <p14:cNvContentPartPr/>
                <p14:nvPr/>
              </p14:nvContentPartPr>
              <p14:xfrm>
                <a:off x="5969007" y="5082365"/>
                <a:ext cx="109440" cy="149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33E9D6-E4FA-5F44-B887-3F319B17DF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60007" y="5073365"/>
                  <a:ext cx="12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640AD71-A6E8-B871-ADF6-B3189AC86534}"/>
                    </a:ext>
                  </a:extLst>
                </p14:cNvPr>
                <p14:cNvContentPartPr/>
                <p14:nvPr/>
              </p14:nvContentPartPr>
              <p14:xfrm>
                <a:off x="6116607" y="5074805"/>
                <a:ext cx="285120" cy="12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640AD71-A6E8-B871-ADF6-B3189AC8653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07967" y="5066165"/>
                  <a:ext cx="30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A39412-3329-335E-8DD1-4B3D00F1EFC8}"/>
                    </a:ext>
                  </a:extLst>
                </p14:cNvPr>
                <p14:cNvContentPartPr/>
                <p14:nvPr/>
              </p14:nvContentPartPr>
              <p14:xfrm>
                <a:off x="6415407" y="4925405"/>
                <a:ext cx="93960" cy="22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A39412-3329-335E-8DD1-4B3D00F1EF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06407" y="4916765"/>
                  <a:ext cx="111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37AE51E-8DFF-DA7E-FFD9-552EB25ECF62}"/>
                    </a:ext>
                  </a:extLst>
                </p14:cNvPr>
                <p14:cNvContentPartPr/>
                <p14:nvPr/>
              </p14:nvContentPartPr>
              <p14:xfrm>
                <a:off x="5701887" y="4868165"/>
                <a:ext cx="906480" cy="463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37AE51E-8DFF-DA7E-FFD9-552EB25ECF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92887" y="4859525"/>
                  <a:ext cx="924120" cy="48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7C13050-9C57-AD36-82F8-2187728286AB}"/>
                  </a:ext>
                </a:extLst>
              </p14:cNvPr>
              <p14:cNvContentPartPr/>
              <p14:nvPr/>
            </p14:nvContentPartPr>
            <p14:xfrm>
              <a:off x="4379247" y="4229165"/>
              <a:ext cx="1080" cy="1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7C13050-9C57-AD36-82F8-2187728286A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70247" y="4220525"/>
                <a:ext cx="18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46326DF-3FBE-8656-F3A4-3550047ACBD0}"/>
                  </a:ext>
                </a:extLst>
              </p14:cNvPr>
              <p14:cNvContentPartPr/>
              <p14:nvPr/>
            </p14:nvContentPartPr>
            <p14:xfrm>
              <a:off x="5304087" y="4615085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46326DF-3FBE-8656-F3A4-3550047ACB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95447" y="46064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3FFF502-A7E7-DA1B-3E08-E358B546FC0F}"/>
              </a:ext>
            </a:extLst>
          </p:cNvPr>
          <p:cNvGrpSpPr/>
          <p:nvPr/>
        </p:nvGrpSpPr>
        <p:grpSpPr>
          <a:xfrm>
            <a:off x="4269447" y="3564245"/>
            <a:ext cx="2179800" cy="949320"/>
            <a:chOff x="4269447" y="3564245"/>
            <a:chExt cx="217980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1433BA0-0F3E-8130-8F44-96D779438104}"/>
                    </a:ext>
                  </a:extLst>
                </p14:cNvPr>
                <p14:cNvContentPartPr/>
                <p14:nvPr/>
              </p14:nvContentPartPr>
              <p14:xfrm>
                <a:off x="6264567" y="3821645"/>
                <a:ext cx="184680" cy="174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1433BA0-0F3E-8130-8F44-96D7794381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55927" y="3812645"/>
                  <a:ext cx="20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8F28DF-1941-5993-0F97-312E00AF5D6D}"/>
                    </a:ext>
                  </a:extLst>
                </p14:cNvPr>
                <p14:cNvContentPartPr/>
                <p14:nvPr/>
              </p14:nvContentPartPr>
              <p14:xfrm>
                <a:off x="4269447" y="4337165"/>
                <a:ext cx="214560" cy="176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8F28DF-1941-5993-0F97-312E00AF5D6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60807" y="4328165"/>
                  <a:ext cx="232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3D5B45-6CAA-A89C-32EB-2A4FD1DDF7A9}"/>
                    </a:ext>
                  </a:extLst>
                </p14:cNvPr>
                <p14:cNvContentPartPr/>
                <p14:nvPr/>
              </p14:nvContentPartPr>
              <p14:xfrm>
                <a:off x="4644927" y="3683765"/>
                <a:ext cx="164880" cy="132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3D5B45-6CAA-A89C-32EB-2A4FD1DDF7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36287" y="3675125"/>
                  <a:ext cx="182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482466-8DA9-4002-237D-21B558349326}"/>
                    </a:ext>
                  </a:extLst>
                </p14:cNvPr>
                <p14:cNvContentPartPr/>
                <p14:nvPr/>
              </p14:nvContentPartPr>
              <p14:xfrm>
                <a:off x="4828527" y="3661445"/>
                <a:ext cx="63360" cy="8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482466-8DA9-4002-237D-21B5583493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19887" y="3652445"/>
                  <a:ext cx="81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8F78BC-E1CB-9F4C-2734-0A4719F5701C}"/>
                    </a:ext>
                  </a:extLst>
                </p14:cNvPr>
                <p14:cNvContentPartPr/>
                <p14:nvPr/>
              </p14:nvContentPartPr>
              <p14:xfrm>
                <a:off x="4913127" y="3581525"/>
                <a:ext cx="29160" cy="14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8F78BC-E1CB-9F4C-2734-0A4719F570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04127" y="3572525"/>
                  <a:ext cx="46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1DCD298-B319-ACBA-8B5A-404CBEAD6EE1}"/>
                    </a:ext>
                  </a:extLst>
                </p14:cNvPr>
                <p14:cNvContentPartPr/>
                <p14:nvPr/>
              </p14:nvContentPartPr>
              <p14:xfrm>
                <a:off x="4907367" y="3674405"/>
                <a:ext cx="288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1DCD298-B319-ACBA-8B5A-404CBEAD6E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98727" y="3665405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280BA8B-A1D7-8D3E-48E2-3A20A4D7F1A8}"/>
                    </a:ext>
                  </a:extLst>
                </p14:cNvPr>
                <p14:cNvContentPartPr/>
                <p14:nvPr/>
              </p14:nvContentPartPr>
              <p14:xfrm>
                <a:off x="5013207" y="3564245"/>
                <a:ext cx="176400" cy="17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280BA8B-A1D7-8D3E-48E2-3A20A4D7F1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04207" y="3555605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608222-ECD0-26D1-2C0B-1BAD427A853C}"/>
                    </a:ext>
                  </a:extLst>
                </p14:cNvPr>
                <p14:cNvContentPartPr/>
                <p14:nvPr/>
              </p14:nvContentPartPr>
              <p14:xfrm>
                <a:off x="5243247" y="3615005"/>
                <a:ext cx="9360" cy="70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608222-ECD0-26D1-2C0B-1BAD427A85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4247" y="3606365"/>
                  <a:ext cx="27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1BD5C6F-8F02-6AD9-C008-EE2C05F947CE}"/>
                    </a:ext>
                  </a:extLst>
                </p14:cNvPr>
                <p14:cNvContentPartPr/>
                <p14:nvPr/>
              </p14:nvContentPartPr>
              <p14:xfrm>
                <a:off x="5269167" y="3577565"/>
                <a:ext cx="34200" cy="3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1BD5C6F-8F02-6AD9-C008-EE2C05F947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60527" y="3568925"/>
                  <a:ext cx="51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ECD375-5799-AD7D-5721-DF23293D0261}"/>
                    </a:ext>
                  </a:extLst>
                </p14:cNvPr>
                <p14:cNvContentPartPr/>
                <p14:nvPr/>
              </p14:nvContentPartPr>
              <p14:xfrm>
                <a:off x="5440887" y="3610325"/>
                <a:ext cx="77760" cy="60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ECD375-5799-AD7D-5721-DF23293D02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32247" y="3601325"/>
                  <a:ext cx="95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351E85-643F-FF17-B2D0-69526AB2A70C}"/>
                    </a:ext>
                  </a:extLst>
                </p14:cNvPr>
                <p14:cNvContentPartPr/>
                <p14:nvPr/>
              </p14:nvContentPartPr>
              <p14:xfrm>
                <a:off x="5397687" y="3639845"/>
                <a:ext cx="199080" cy="234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351E85-643F-FF17-B2D0-69526AB2A7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88687" y="3631205"/>
                  <a:ext cx="216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CE1D30A-EDDA-57A6-3237-A9EC204BF3B4}"/>
                    </a:ext>
                  </a:extLst>
                </p14:cNvPr>
                <p14:cNvContentPartPr/>
                <p14:nvPr/>
              </p14:nvContentPartPr>
              <p14:xfrm>
                <a:off x="5315967" y="3598085"/>
                <a:ext cx="69840" cy="9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CE1D30A-EDDA-57A6-3237-A9EC204BF3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06967" y="3589085"/>
                  <a:ext cx="87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678707-F85B-21B9-D162-51FC80050F21}"/>
                    </a:ext>
                  </a:extLst>
                </p14:cNvPr>
                <p14:cNvContentPartPr/>
                <p14:nvPr/>
              </p14:nvContentPartPr>
              <p14:xfrm>
                <a:off x="4841487" y="3606725"/>
                <a:ext cx="191880" cy="4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678707-F85B-21B9-D162-51FC80050F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32487" y="3598085"/>
                  <a:ext cx="209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712469-AD45-D8B8-0377-3604D03A9FAF}"/>
                    </a:ext>
                  </a:extLst>
                </p14:cNvPr>
                <p14:cNvContentPartPr/>
                <p14:nvPr/>
              </p14:nvContentPartPr>
              <p14:xfrm>
                <a:off x="4405887" y="3686285"/>
                <a:ext cx="1902600" cy="647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712469-AD45-D8B8-0377-3604D03A9F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97247" y="3677645"/>
                  <a:ext cx="192024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99F35A-6AC9-CF37-9D2A-69FAB21D967A}"/>
                    </a:ext>
                  </a:extLst>
                </p14:cNvPr>
                <p14:cNvContentPartPr/>
                <p14:nvPr/>
              </p14:nvContentPartPr>
              <p14:xfrm>
                <a:off x="6258447" y="3879605"/>
                <a:ext cx="154080" cy="96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99F35A-6AC9-CF37-9D2A-69FAB21D96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49807" y="3870965"/>
                  <a:ext cx="17172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D70FF73-372D-2D05-9D61-EB235750D00A}"/>
                  </a:ext>
                </a:extLst>
              </p14:cNvPr>
              <p14:cNvContentPartPr/>
              <p14:nvPr/>
            </p14:nvContentPartPr>
            <p14:xfrm>
              <a:off x="4342167" y="4385405"/>
              <a:ext cx="54720" cy="105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D70FF73-372D-2D05-9D61-EB235750D00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33527" y="4376765"/>
                <a:ext cx="723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49170A-BE09-2DBC-422B-A9B59B816904}"/>
              </a:ext>
            </a:extLst>
          </p:cNvPr>
          <p:cNvGrpSpPr/>
          <p:nvPr/>
        </p:nvGrpSpPr>
        <p:grpSpPr>
          <a:xfrm>
            <a:off x="2131047" y="5130245"/>
            <a:ext cx="1157760" cy="522000"/>
            <a:chOff x="2131047" y="5130245"/>
            <a:chExt cx="115776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291D8E-19C6-705B-1EA8-E7D00BDDAB53}"/>
                    </a:ext>
                  </a:extLst>
                </p14:cNvPr>
                <p14:cNvContentPartPr/>
                <p14:nvPr/>
              </p14:nvContentPartPr>
              <p14:xfrm>
                <a:off x="2131047" y="5257325"/>
                <a:ext cx="138600" cy="20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291D8E-19C6-705B-1EA8-E7D00BDDAB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22047" y="5248325"/>
                  <a:ext cx="156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A26C22E-84A1-15CF-0E08-4498F8813C74}"/>
                    </a:ext>
                  </a:extLst>
                </p14:cNvPr>
                <p14:cNvContentPartPr/>
                <p14:nvPr/>
              </p14:nvContentPartPr>
              <p14:xfrm>
                <a:off x="2345247" y="5355965"/>
                <a:ext cx="74880" cy="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A26C22E-84A1-15CF-0E08-4498F8813C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36607" y="5346965"/>
                  <a:ext cx="92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D699CB1-4226-CCB3-A78A-4E50BA917EBF}"/>
                    </a:ext>
                  </a:extLst>
                </p14:cNvPr>
                <p14:cNvContentPartPr/>
                <p14:nvPr/>
              </p14:nvContentPartPr>
              <p14:xfrm>
                <a:off x="2485287" y="5130245"/>
                <a:ext cx="206640" cy="305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D699CB1-4226-CCB3-A78A-4E50BA917E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76647" y="5121245"/>
                  <a:ext cx="224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45FA564-01F4-1C25-4B40-64BA3C3DABFD}"/>
                    </a:ext>
                  </a:extLst>
                </p14:cNvPr>
                <p14:cNvContentPartPr/>
                <p14:nvPr/>
              </p14:nvContentPartPr>
              <p14:xfrm>
                <a:off x="2748807" y="5262725"/>
                <a:ext cx="136800" cy="152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45FA564-01F4-1C25-4B40-64BA3C3DAB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39807" y="5254085"/>
                  <a:ext cx="154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A964E78-35B2-0029-A832-4F3AE56B667D}"/>
                    </a:ext>
                  </a:extLst>
                </p14:cNvPr>
                <p14:cNvContentPartPr/>
                <p14:nvPr/>
              </p14:nvContentPartPr>
              <p14:xfrm>
                <a:off x="2940327" y="5271005"/>
                <a:ext cx="348480" cy="38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A964E78-35B2-0029-A832-4F3AE56B66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31687" y="5262005"/>
                  <a:ext cx="366120" cy="39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62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of dandelion">
            <a:extLst>
              <a:ext uri="{FF2B5EF4-FFF2-40B4-BE49-F238E27FC236}">
                <a16:creationId xmlns:a16="http://schemas.microsoft.com/office/drawing/2014/main" id="{AD017EB9-3BC9-DE47-278E-D936D0213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0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A08F4-0F56-7362-B22B-1B11CA41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Dreams</a:t>
            </a:r>
          </a:p>
        </p:txBody>
      </p:sp>
    </p:spTree>
    <p:extLst>
      <p:ext uri="{BB962C8B-B14F-4D97-AF65-F5344CB8AC3E}">
        <p14:creationId xmlns:p14="http://schemas.microsoft.com/office/powerpoint/2010/main" val="2249557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6A58-5BEF-59B1-BDEB-83778416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Payments: participants'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CC8A-6594-6194-85E2-F7208006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</a:t>
            </a:r>
            <a:r>
              <a:rPr lang="en-US" b="1" dirty="0"/>
              <a:t>cumulate credits </a:t>
            </a:r>
            <a:r>
              <a:rPr lang="en-US" dirty="0"/>
              <a:t>associated to their account</a:t>
            </a:r>
          </a:p>
          <a:p>
            <a:pPr lvl="1"/>
            <a:r>
              <a:rPr lang="en-US" dirty="0"/>
              <a:t>From studies conducted by different researchers, at different times</a:t>
            </a:r>
          </a:p>
          <a:p>
            <a:pPr lvl="1"/>
            <a:endParaRPr lang="en-US" dirty="0"/>
          </a:p>
          <a:p>
            <a:r>
              <a:rPr lang="en-US" dirty="0"/>
              <a:t>Through the platform, they </a:t>
            </a:r>
          </a:p>
          <a:p>
            <a:pPr lvl="1"/>
            <a:r>
              <a:rPr lang="en-US" dirty="0"/>
              <a:t>can </a:t>
            </a:r>
            <a:r>
              <a:rPr lang="en-US" b="1" dirty="0"/>
              <a:t>convert</a:t>
            </a:r>
            <a:r>
              <a:rPr lang="en-US" dirty="0"/>
              <a:t> these credits into </a:t>
            </a:r>
            <a:r>
              <a:rPr lang="en-US" b="1" dirty="0"/>
              <a:t>cash</a:t>
            </a:r>
            <a:r>
              <a:rPr lang="en-US" dirty="0"/>
              <a:t> (e.g. via PayPal) </a:t>
            </a:r>
          </a:p>
          <a:p>
            <a:pPr lvl="1"/>
            <a:r>
              <a:rPr lang="en-US" dirty="0"/>
              <a:t>or </a:t>
            </a:r>
            <a:r>
              <a:rPr lang="en-US" b="1" dirty="0"/>
              <a:t>vouchers</a:t>
            </a:r>
            <a:r>
              <a:rPr lang="en-US" dirty="0"/>
              <a:t> (possibility to choose among different providers). </a:t>
            </a:r>
          </a:p>
          <a:p>
            <a:pPr lvl="1"/>
            <a:r>
              <a:rPr lang="en-US" dirty="0"/>
              <a:t>They can also decide to devolve their credits to </a:t>
            </a:r>
            <a:r>
              <a:rPr lang="en-US" b="1" dirty="0"/>
              <a:t>charities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71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6A58-5BEF-59B1-BDEB-83778416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Payments: researchers'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CC8A-6594-6194-85E2-F7208006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can </a:t>
            </a:r>
          </a:p>
          <a:p>
            <a:pPr lvl="1"/>
            <a:r>
              <a:rPr lang="en-US" dirty="0"/>
              <a:t>keep on using their own payment procedures</a:t>
            </a:r>
          </a:p>
          <a:p>
            <a:pPr lvl="1"/>
            <a:r>
              <a:rPr lang="en-US" dirty="0"/>
              <a:t>Use the platform for payments</a:t>
            </a:r>
          </a:p>
          <a:p>
            <a:pPr lvl="1"/>
            <a:endParaRPr lang="en-US" dirty="0"/>
          </a:p>
          <a:p>
            <a:r>
              <a:rPr lang="en-US" dirty="0"/>
              <a:t>If they use the platform to pay subjects</a:t>
            </a:r>
          </a:p>
          <a:p>
            <a:pPr lvl="1"/>
            <a:r>
              <a:rPr lang="en-US" dirty="0"/>
              <a:t>They </a:t>
            </a:r>
            <a:r>
              <a:rPr lang="en-US" b="1" dirty="0"/>
              <a:t>attribute credits </a:t>
            </a:r>
            <a:r>
              <a:rPr lang="en-US" dirty="0"/>
              <a:t>to participants to their studies</a:t>
            </a:r>
          </a:p>
          <a:p>
            <a:pPr lvl="1"/>
            <a:r>
              <a:rPr lang="en-US" b="1" dirty="0"/>
              <a:t>Transfer</a:t>
            </a:r>
            <a:r>
              <a:rPr lang="en-US" dirty="0"/>
              <a:t> to the platform the corresponding amount of money</a:t>
            </a:r>
          </a:p>
          <a:p>
            <a:pPr lvl="1"/>
            <a:r>
              <a:rPr lang="en-US" dirty="0"/>
              <a:t>The money will be then distributed to participants, at the time and in the form chosen by the participants themselves.</a:t>
            </a:r>
          </a:p>
        </p:txBody>
      </p:sp>
    </p:spTree>
    <p:extLst>
      <p:ext uri="{BB962C8B-B14F-4D97-AF65-F5344CB8AC3E}">
        <p14:creationId xmlns:p14="http://schemas.microsoft.com/office/powerpoint/2010/main" val="371820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F0D03-B37D-E37A-9E12-AEE330E4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with administrative data? Amelia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344EB8-CFBE-61D8-4FD2-D08971A2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4" y="1915206"/>
            <a:ext cx="59626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92B455D-83E7-9347-E7A9-8BEB9486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6" y="2283579"/>
            <a:ext cx="37814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2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FF8C-74B2-8DB2-4F75-D6B0112A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joint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46564-6D3F-2452-20C8-FBDA656D7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Funds from PNRR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FOSSR</a:t>
            </a:r>
            <a:r>
              <a:rPr lang="it-IT" dirty="0"/>
              <a:t> (</a:t>
            </a:r>
            <a:r>
              <a:rPr lang="it-IT" dirty="0" err="1"/>
              <a:t>Fostering</a:t>
            </a:r>
            <a:r>
              <a:rPr lang="it-IT" dirty="0"/>
              <a:t> Open Science in Social Science </a:t>
            </a:r>
            <a:r>
              <a:rPr lang="it-IT" dirty="0" err="1"/>
              <a:t>Research</a:t>
            </a:r>
            <a:r>
              <a:rPr lang="it-IT" dirty="0"/>
              <a:t>), </a:t>
            </a:r>
            <a:r>
              <a:rPr lang="it-IT" dirty="0" err="1"/>
              <a:t>coord</a:t>
            </a:r>
            <a:r>
              <a:rPr lang="it-IT" dirty="0"/>
              <a:t>. Giulia </a:t>
            </a:r>
            <a:r>
              <a:rPr lang="it-IT" dirty="0" err="1"/>
              <a:t>Missikoff</a:t>
            </a:r>
            <a:r>
              <a:rPr lang="it-IT" dirty="0"/>
              <a:t> Andrighetto (Istituto di Scienze e Tecnologie della Cognizione, CNR)</a:t>
            </a:r>
          </a:p>
          <a:p>
            <a:pPr marL="0" indent="0">
              <a:buNone/>
            </a:pPr>
            <a:r>
              <a:rPr lang="it-IT" dirty="0"/>
              <a:t>+</a:t>
            </a:r>
          </a:p>
          <a:p>
            <a:pPr marL="0" indent="0">
              <a:buNone/>
            </a:pPr>
            <a:r>
              <a:rPr lang="it-IT" b="1" dirty="0"/>
              <a:t>e-Mago</a:t>
            </a:r>
            <a:r>
              <a:rPr lang="it-IT" dirty="0"/>
              <a:t> – </a:t>
            </a:r>
            <a:r>
              <a:rPr lang="it-IT" dirty="0" err="1"/>
              <a:t>Spoke</a:t>
            </a:r>
            <a:r>
              <a:rPr lang="it-IT" dirty="0"/>
              <a:t> 2 of the GRINS Extended Partnership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7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AA76-12C0-F930-4FFF-5F4F8053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e-Mago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93ED-D631-64FA-B274-497117301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platform that enables the </a:t>
            </a:r>
            <a:r>
              <a:rPr lang="en-US" b="1" dirty="0"/>
              <a:t>networking of laboratories </a:t>
            </a:r>
            <a:r>
              <a:rPr lang="en-US" dirty="0"/>
              <a:t>conducting behavioral experimental research across Italy.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primary goal </a:t>
            </a:r>
            <a:r>
              <a:rPr lang="en-US" dirty="0"/>
              <a:t>of this platform is to </a:t>
            </a:r>
            <a:r>
              <a:rPr lang="en-US" b="1" dirty="0"/>
              <a:t>connect researchers with participants</a:t>
            </a:r>
            <a:r>
              <a:rPr lang="en-US" dirty="0"/>
              <a:t>, providing them with </a:t>
            </a:r>
          </a:p>
          <a:p>
            <a:pPr marL="0" indent="0">
              <a:buNone/>
            </a:pPr>
            <a:r>
              <a:rPr lang="en-US" dirty="0"/>
              <a:t>- access to a rapid, reliable, and large-scale </a:t>
            </a:r>
            <a:r>
              <a:rPr lang="en-US" b="1" dirty="0"/>
              <a:t>data collection </a:t>
            </a:r>
          </a:p>
          <a:p>
            <a:pPr marL="0" indent="0">
              <a:buNone/>
            </a:pPr>
            <a:r>
              <a:rPr lang="en-US" dirty="0"/>
              <a:t>- disseminate </a:t>
            </a:r>
            <a:r>
              <a:rPr lang="en-US" b="1" dirty="0"/>
              <a:t>behavioral interventions </a:t>
            </a:r>
            <a:r>
              <a:rPr lang="en-US" dirty="0"/>
              <a:t>for experimental validation</a:t>
            </a:r>
          </a:p>
          <a:p>
            <a:pPr marL="0" indent="0">
              <a:buNone/>
            </a:pPr>
            <a:r>
              <a:rPr lang="en-US" dirty="0"/>
              <a:t>- within a </a:t>
            </a:r>
            <a:r>
              <a:rPr lang="en-US" b="1" dirty="0"/>
              <a:t>broad base </a:t>
            </a:r>
            <a:r>
              <a:rPr lang="en-US" dirty="0"/>
              <a:t>of volunteers recruited </a:t>
            </a:r>
            <a:r>
              <a:rPr lang="en-US" b="1" dirty="0"/>
              <a:t>nationwide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6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E3E9-E3B4-A424-7F43-31968456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Front-end: a three-sided web-app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F1174-516A-AEBF-740E-2E6C1905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Participants: 18+ with an Italian taxpayer code</a:t>
            </a:r>
          </a:p>
          <a:p>
            <a:pPr marL="0" indent="0">
              <a:buNone/>
            </a:pPr>
            <a:r>
              <a:rPr lang="en-US" dirty="0"/>
              <a:t>- register and release privacy consent</a:t>
            </a:r>
          </a:p>
          <a:p>
            <a:pPr marL="0" indent="0">
              <a:buNone/>
            </a:pPr>
            <a:r>
              <a:rPr lang="en-US" dirty="0"/>
              <a:t>- regularly update their sociodemographic info</a:t>
            </a:r>
          </a:p>
          <a:p>
            <a:pPr marL="0" indent="0">
              <a:buNone/>
            </a:pPr>
            <a:r>
              <a:rPr lang="en-US" dirty="0"/>
              <a:t>- receive invitations</a:t>
            </a:r>
          </a:p>
          <a:p>
            <a:pPr marL="0" indent="0">
              <a:buNone/>
            </a:pPr>
            <a:r>
              <a:rPr lang="en-US" dirty="0"/>
              <a:t>- register for studies</a:t>
            </a:r>
          </a:p>
          <a:p>
            <a:pPr marL="0" indent="0">
              <a:buNone/>
            </a:pPr>
            <a:r>
              <a:rPr lang="en-US" dirty="0"/>
              <a:t>- receive reminders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 accumulate “points”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 convert “points” to vouchers (or cash)</a:t>
            </a:r>
          </a:p>
        </p:txBody>
      </p:sp>
    </p:spTree>
    <p:extLst>
      <p:ext uri="{BB962C8B-B14F-4D97-AF65-F5344CB8AC3E}">
        <p14:creationId xmlns:p14="http://schemas.microsoft.com/office/powerpoint/2010/main" val="20445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4F9E-14C1-DE2A-E22D-CB67C5EB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Front-end: a three-sided web-app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1F27-3D5B-9082-2945-4E5B0ECC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3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Researchers: any department in Italy can join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create their “studies”</a:t>
            </a:r>
          </a:p>
          <a:p>
            <a:pPr marL="0" indent="0">
              <a:buNone/>
            </a:pPr>
            <a:r>
              <a:rPr lang="en-US" dirty="0"/>
              <a:t>- screen participants based on socio-demographics and previous experiences</a:t>
            </a:r>
          </a:p>
          <a:p>
            <a:pPr marL="0" indent="0">
              <a:buNone/>
            </a:pPr>
            <a:r>
              <a:rPr lang="en-US" dirty="0"/>
              <a:t>- invite participants and monitor recruitment</a:t>
            </a:r>
          </a:p>
          <a:p>
            <a:pPr marL="0" indent="0">
              <a:buNone/>
            </a:pPr>
            <a:r>
              <a:rPr lang="en-US" dirty="0"/>
              <a:t>- record participants’ activity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 attribute credits to participants, to reward their activity</a:t>
            </a:r>
          </a:p>
          <a:p>
            <a:pPr marL="0" indent="0">
              <a:buNone/>
            </a:pPr>
            <a:r>
              <a:rPr lang="en-US" dirty="0"/>
              <a:t>- download summary information on their studies</a:t>
            </a:r>
          </a:p>
          <a:p>
            <a:pPr marL="0" indent="0">
              <a:buNone/>
            </a:pPr>
            <a:r>
              <a:rPr lang="en-US" dirty="0"/>
              <a:t>- see the </a:t>
            </a:r>
            <a:r>
              <a:rPr lang="en-US" b="1" dirty="0"/>
              <a:t>calendar</a:t>
            </a:r>
            <a:r>
              <a:rPr lang="en-US" dirty="0"/>
              <a:t> of all activities already planned by others</a:t>
            </a:r>
          </a:p>
          <a:p>
            <a:pPr marL="0" indent="0">
              <a:buNone/>
            </a:pPr>
            <a:r>
              <a:rPr lang="en-US" dirty="0"/>
              <a:t>- researchers </a:t>
            </a:r>
            <a:r>
              <a:rPr lang="en-US" b="1" dirty="0"/>
              <a:t>do not have access to participants’ identity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on-line studies will not be run through e-Mago: participants will receive a link to any platform of your choice (Qualtrics, </a:t>
            </a:r>
            <a:r>
              <a:rPr lang="en-US" dirty="0" err="1"/>
              <a:t>oTree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5205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E63A-3D4D-44BD-F609-B4B6DB33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Front-end: a three-sided web-app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2705-69B7-305B-B593-AA85A6A09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Administrators</a:t>
            </a:r>
          </a:p>
          <a:p>
            <a:pPr marL="0" indent="0">
              <a:buNone/>
            </a:pPr>
            <a:r>
              <a:rPr lang="en-US" dirty="0"/>
              <a:t>- have access to participants’ </a:t>
            </a:r>
            <a:r>
              <a:rPr lang="en-US" b="1" dirty="0"/>
              <a:t>identity</a:t>
            </a:r>
            <a:r>
              <a:rPr lang="en-US" dirty="0"/>
              <a:t>, for administrative reasons</a:t>
            </a:r>
          </a:p>
          <a:p>
            <a:pPr marL="0" indent="0">
              <a:buNone/>
            </a:pPr>
            <a:r>
              <a:rPr lang="en-US" dirty="0"/>
              <a:t>- manage researchers’ requests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bills</a:t>
            </a:r>
          </a:p>
          <a:p>
            <a:pPr marL="0" indent="0">
              <a:buNone/>
            </a:pPr>
            <a:r>
              <a:rPr lang="en-US" dirty="0"/>
              <a:t>- update and maintain the platform</a:t>
            </a:r>
          </a:p>
          <a:p>
            <a:pPr marL="0" indent="0">
              <a:buNone/>
            </a:pPr>
            <a:r>
              <a:rPr lang="en-US" dirty="0"/>
              <a:t>- manage the subject pool</a:t>
            </a:r>
          </a:p>
          <a:p>
            <a:pPr marL="0" indent="0">
              <a:buNone/>
            </a:pPr>
            <a:r>
              <a:rPr lang="en-US" dirty="0"/>
              <a:t>- are responsible for </a:t>
            </a:r>
            <a:r>
              <a:rPr lang="en-US" b="1" dirty="0"/>
              <a:t>data protection</a:t>
            </a:r>
          </a:p>
        </p:txBody>
      </p:sp>
    </p:spTree>
    <p:extLst>
      <p:ext uri="{BB962C8B-B14F-4D97-AF65-F5344CB8AC3E}">
        <p14:creationId xmlns:p14="http://schemas.microsoft.com/office/powerpoint/2010/main" val="320331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7F6A8-2DF3-81EF-1CCB-C60F56A3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9"/>
            <a:ext cx="10515600" cy="1325563"/>
          </a:xfrm>
        </p:spPr>
        <p:txBody>
          <a:bodyPr/>
          <a:lstStyle/>
          <a:p>
            <a:r>
              <a:rPr lang="en-US" dirty="0"/>
              <a:t>Back-end: structure of the platform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DA2D96D6-798C-3D5D-2905-6507F2B8B875}"/>
              </a:ext>
            </a:extLst>
          </p:cNvPr>
          <p:cNvSpPr/>
          <p:nvPr/>
        </p:nvSpPr>
        <p:spPr>
          <a:xfrm>
            <a:off x="914400" y="2248680"/>
            <a:ext cx="1856792" cy="1166326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Identity and privacy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DF124135-BB27-6279-1197-03AD760F9528}"/>
              </a:ext>
            </a:extLst>
          </p:cNvPr>
          <p:cNvSpPr/>
          <p:nvPr/>
        </p:nvSpPr>
        <p:spPr>
          <a:xfrm>
            <a:off x="911277" y="3805045"/>
            <a:ext cx="1856792" cy="1166326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Socio-demographics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D3A582E5-6AA6-006A-08DF-51153C1541FC}"/>
              </a:ext>
            </a:extLst>
          </p:cNvPr>
          <p:cNvSpPr/>
          <p:nvPr/>
        </p:nvSpPr>
        <p:spPr>
          <a:xfrm>
            <a:off x="911277" y="5361410"/>
            <a:ext cx="1856792" cy="1166326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Credits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CC017-D78D-38CD-8F2F-0BF84C304BBA}"/>
              </a:ext>
            </a:extLst>
          </p:cNvPr>
          <p:cNvSpPr txBox="1"/>
          <p:nvPr/>
        </p:nvSpPr>
        <p:spPr>
          <a:xfrm>
            <a:off x="962670" y="1591995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36388E7B-34FF-3F13-5814-B9DACF9E6A69}"/>
              </a:ext>
            </a:extLst>
          </p:cNvPr>
          <p:cNvSpPr/>
          <p:nvPr/>
        </p:nvSpPr>
        <p:spPr>
          <a:xfrm>
            <a:off x="5050972" y="2251785"/>
            <a:ext cx="1856792" cy="116632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Studies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375957A-132E-793E-AADC-378389F76B3E}"/>
              </a:ext>
            </a:extLst>
          </p:cNvPr>
          <p:cNvSpPr/>
          <p:nvPr/>
        </p:nvSpPr>
        <p:spPr>
          <a:xfrm>
            <a:off x="5047849" y="3808150"/>
            <a:ext cx="1856792" cy="116632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Payments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4B34D-4A4B-E1B4-D16E-82F84F88694F}"/>
              </a:ext>
            </a:extLst>
          </p:cNvPr>
          <p:cNvSpPr txBox="1"/>
          <p:nvPr/>
        </p:nvSpPr>
        <p:spPr>
          <a:xfrm>
            <a:off x="5099242" y="1622759"/>
            <a:ext cx="176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F9AD9351-038F-0AC3-DD37-E0C2A069759E}"/>
              </a:ext>
            </a:extLst>
          </p:cNvPr>
          <p:cNvSpPr/>
          <p:nvPr/>
        </p:nvSpPr>
        <p:spPr>
          <a:xfrm>
            <a:off x="9465699" y="2248680"/>
            <a:ext cx="1856792" cy="1166326"/>
          </a:xfrm>
          <a:prstGeom prst="flowChartProcess">
            <a:avLst/>
          </a:prstGeom>
          <a:solidFill>
            <a:srgbClr val="FCD0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Laboratories: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Local labs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On-line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Surveys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AAF242C7-CBEF-8750-85FA-F80B980CD1D3}"/>
              </a:ext>
            </a:extLst>
          </p:cNvPr>
          <p:cNvSpPr/>
          <p:nvPr/>
        </p:nvSpPr>
        <p:spPr>
          <a:xfrm>
            <a:off x="9462576" y="3805045"/>
            <a:ext cx="1856792" cy="1166326"/>
          </a:xfrm>
          <a:prstGeom prst="flowChartProcess">
            <a:avLst/>
          </a:prstGeom>
          <a:solidFill>
            <a:srgbClr val="FCD0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Sub-pools: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Standard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Panel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(Deceived?)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26DA0E8-1FCA-D817-EA9B-F03A44C8B781}"/>
              </a:ext>
            </a:extLst>
          </p:cNvPr>
          <p:cNvSpPr/>
          <p:nvPr/>
        </p:nvSpPr>
        <p:spPr>
          <a:xfrm>
            <a:off x="9462576" y="5361410"/>
            <a:ext cx="1856792" cy="1166326"/>
          </a:xfrm>
          <a:prstGeom prst="flowChartProcess">
            <a:avLst/>
          </a:prstGeom>
          <a:solidFill>
            <a:srgbClr val="FCD0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Billing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Payments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FEA446-D1DC-CC24-9C46-20912B9B6218}"/>
              </a:ext>
            </a:extLst>
          </p:cNvPr>
          <p:cNvSpPr txBox="1"/>
          <p:nvPr/>
        </p:nvSpPr>
        <p:spPr>
          <a:xfrm>
            <a:off x="9324590" y="1622759"/>
            <a:ext cx="2132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Administrators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5549A72-3176-4D73-2394-682AC038A1E7}"/>
                  </a:ext>
                </a:extLst>
              </p14:cNvPr>
              <p14:cNvContentPartPr/>
              <p14:nvPr/>
            </p14:nvContentPartPr>
            <p14:xfrm>
              <a:off x="5037568" y="4409361"/>
              <a:ext cx="1800" cy="9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5549A72-3176-4D73-2394-682AC038A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928" y="4400361"/>
                <a:ext cx="19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B1B1622-05DC-E3B1-26EA-A6A2B6957737}"/>
                  </a:ext>
                </a:extLst>
              </p14:cNvPr>
              <p14:cNvContentPartPr/>
              <p14:nvPr/>
            </p14:nvContentPartPr>
            <p14:xfrm>
              <a:off x="3966568" y="3451761"/>
              <a:ext cx="21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B1B1622-05DC-E3B1-26EA-A6A2B69577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7928" y="3442761"/>
                <a:ext cx="19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EE0C5F6-7EE3-61DF-24CD-8CD27184CF92}"/>
              </a:ext>
            </a:extLst>
          </p:cNvPr>
          <p:cNvGrpSpPr/>
          <p:nvPr/>
        </p:nvGrpSpPr>
        <p:grpSpPr>
          <a:xfrm>
            <a:off x="3803128" y="3841641"/>
            <a:ext cx="18720" cy="38880"/>
            <a:chOff x="3803128" y="3841641"/>
            <a:chExt cx="18720" cy="38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C24324-DB59-AFA4-C65B-217652598945}"/>
                    </a:ext>
                  </a:extLst>
                </p14:cNvPr>
                <p14:cNvContentPartPr/>
                <p14:nvPr/>
              </p14:nvContentPartPr>
              <p14:xfrm>
                <a:off x="3814648" y="3865401"/>
                <a:ext cx="7200" cy="1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C24324-DB59-AFA4-C65B-21765259894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06008" y="3856401"/>
                  <a:ext cx="24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392DB0-EF57-C994-6DDA-31B9154FCAED}"/>
                    </a:ext>
                  </a:extLst>
                </p14:cNvPr>
                <p14:cNvContentPartPr/>
                <p14:nvPr/>
              </p14:nvContentPartPr>
              <p14:xfrm>
                <a:off x="3803128" y="3841641"/>
                <a:ext cx="12960" cy="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392DB0-EF57-C994-6DDA-31B9154FCA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4488" y="3833001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3FCF93-8C6E-6616-4BED-A39C03EEC808}"/>
                  </a:ext>
                </a:extLst>
              </p14:cNvPr>
              <p14:cNvContentPartPr/>
              <p14:nvPr/>
            </p14:nvContentPartPr>
            <p14:xfrm>
              <a:off x="4027768" y="4547601"/>
              <a:ext cx="16920" cy="169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3FCF93-8C6E-6616-4BED-A39C03EEC8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8768" y="4538601"/>
                <a:ext cx="34560" cy="34560"/>
              </a:xfrm>
              <a:prstGeom prst="rect">
                <a:avLst/>
              </a:prstGeom>
            </p:spPr>
          </p:pic>
        </mc:Fallback>
      </mc:AlternateContent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9DF476E7-CC4E-BBA3-05A3-19C1DB94597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768069" y="2834948"/>
            <a:ext cx="2282903" cy="15532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E81A63D6-8092-B311-7888-5A04A670023C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5782788" y="3611569"/>
            <a:ext cx="390039" cy="312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3DC7A583-2643-3640-C2F8-B7BBDF4C59A4}"/>
              </a:ext>
            </a:extLst>
          </p:cNvPr>
          <p:cNvCxnSpPr>
            <a:cxnSpLocks/>
            <a:stCxn id="13" idx="1"/>
            <a:endCxn id="10" idx="3"/>
          </p:cNvCxnSpPr>
          <p:nvPr/>
        </p:nvCxnSpPr>
        <p:spPr>
          <a:xfrm rot="10800000" flipV="1">
            <a:off x="2768069" y="4391313"/>
            <a:ext cx="2279780" cy="15532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D1C8FA6F-9932-5FEA-1781-986C5F95A002}"/>
              </a:ext>
            </a:extLst>
          </p:cNvPr>
          <p:cNvCxnSpPr>
            <a:stCxn id="13" idx="3"/>
            <a:endCxn id="18" idx="1"/>
          </p:cNvCxnSpPr>
          <p:nvPr/>
        </p:nvCxnSpPr>
        <p:spPr>
          <a:xfrm>
            <a:off x="6904641" y="4391313"/>
            <a:ext cx="2557935" cy="15532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2A3403BD-EC82-B98F-BD07-CFEE31198808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6907764" y="2831843"/>
            <a:ext cx="2557935" cy="31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847E6673-D789-58C4-2492-17FC3256E7BB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6907764" y="2834948"/>
            <a:ext cx="2554812" cy="15532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34644667-5782-8144-ABF2-A5EC8DA5668E}"/>
              </a:ext>
            </a:extLst>
          </p:cNvPr>
          <p:cNvCxnSpPr>
            <a:stCxn id="8" idx="3"/>
            <a:endCxn id="18" idx="2"/>
          </p:cNvCxnSpPr>
          <p:nvPr/>
        </p:nvCxnSpPr>
        <p:spPr>
          <a:xfrm>
            <a:off x="2771192" y="2831843"/>
            <a:ext cx="7619780" cy="3695893"/>
          </a:xfrm>
          <a:prstGeom prst="curvedConnector4">
            <a:avLst>
              <a:gd name="adj1" fmla="val 19050"/>
              <a:gd name="adj2" fmla="val 1061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1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E914-FE29-D12F-ECDE-7BD71D32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1652-FDC0-1FA7-6211-C2C98618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Standard </a:t>
            </a:r>
            <a:r>
              <a:rPr lang="en-US" b="1" dirty="0"/>
              <a:t>laboratory</a:t>
            </a:r>
            <a:r>
              <a:rPr lang="en-US" dirty="0"/>
              <a:t> experiments – need to choose the local lab(s)</a:t>
            </a:r>
          </a:p>
          <a:p>
            <a:pPr lvl="1"/>
            <a:r>
              <a:rPr lang="en-US" dirty="0"/>
              <a:t>Use the platform to recruit participants and invite them to go to the lab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On-line</a:t>
            </a:r>
            <a:r>
              <a:rPr lang="en-US" dirty="0"/>
              <a:t> studies &amp; surveys (or survey experiments)</a:t>
            </a:r>
          </a:p>
          <a:p>
            <a:pPr lvl="1"/>
            <a:r>
              <a:rPr lang="en-US" dirty="0"/>
              <a:t>Recruit participants and distribute the links</a:t>
            </a:r>
          </a:p>
          <a:p>
            <a:pPr lvl="1"/>
            <a:endParaRPr lang="en-US" dirty="0"/>
          </a:p>
          <a:p>
            <a:r>
              <a:rPr lang="en-US" b="1" dirty="0"/>
              <a:t>Panel studies</a:t>
            </a:r>
          </a:p>
          <a:p>
            <a:pPr lvl="1"/>
            <a:r>
              <a:rPr lang="en-US" dirty="0"/>
              <a:t>Link the data of your own experiments with longitudinal data on the participants in the panel</a:t>
            </a:r>
          </a:p>
          <a:p>
            <a:pPr lvl="1"/>
            <a:r>
              <a:rPr lang="en-US" dirty="0"/>
              <a:t>Use the panel data to select specific categories of participants</a:t>
            </a:r>
          </a:p>
          <a:p>
            <a:pPr lvl="2"/>
            <a:r>
              <a:rPr lang="en-US" dirty="0"/>
              <a:t>E.g.: only those who got married/had children/graduated/retired… in the last 12 months.</a:t>
            </a:r>
          </a:p>
        </p:txBody>
      </p:sp>
    </p:spTree>
    <p:extLst>
      <p:ext uri="{BB962C8B-B14F-4D97-AF65-F5344CB8AC3E}">
        <p14:creationId xmlns:p14="http://schemas.microsoft.com/office/powerpoint/2010/main" val="40425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1A60-D516-1010-7BE6-212A78C8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3580-5D20-DB40-967F-00B02020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After having established a large pool of potential participants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among them a sub-pool that is as </a:t>
            </a:r>
            <a:r>
              <a:rPr lang="en-US" b="1" dirty="0"/>
              <a:t>representative</a:t>
            </a:r>
            <a:r>
              <a:rPr lang="en-US" dirty="0"/>
              <a:t> as possible of the population (geographically and socio-demographically)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Invite them to be part of a “special” pool: </a:t>
            </a:r>
            <a:r>
              <a:rPr lang="en-US" b="1" dirty="0"/>
              <a:t>rotating panel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Participants in the panel:</a:t>
            </a:r>
          </a:p>
          <a:p>
            <a:pPr lvl="1"/>
            <a:r>
              <a:rPr lang="en-US" dirty="0"/>
              <a:t>Must fill in a general </a:t>
            </a:r>
            <a:r>
              <a:rPr lang="en-US" b="1" dirty="0"/>
              <a:t>questionnaire every year </a:t>
            </a:r>
            <a:r>
              <a:rPr lang="en-US" dirty="0"/>
              <a:t>(January?)</a:t>
            </a:r>
          </a:p>
          <a:p>
            <a:pPr lvl="1"/>
            <a:r>
              <a:rPr lang="en-US" dirty="0"/>
              <a:t>Receive a fixed compensation for this</a:t>
            </a:r>
          </a:p>
          <a:p>
            <a:pPr lvl="1"/>
            <a:r>
              <a:rPr lang="en-US" dirty="0"/>
              <a:t>Cannot be recruited for “standard” studies</a:t>
            </a:r>
          </a:p>
        </p:txBody>
      </p:sp>
    </p:spTree>
    <p:extLst>
      <p:ext uri="{BB962C8B-B14F-4D97-AF65-F5344CB8AC3E}">
        <p14:creationId xmlns:p14="http://schemas.microsoft.com/office/powerpoint/2010/main" val="11230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4C062E82E4945B213AE6E0A1ACBC6" ma:contentTypeVersion="17" ma:contentTypeDescription="Create a new document." ma:contentTypeScope="" ma:versionID="47b1ec1c3f0f9e4c503deb27c9324d03">
  <xsd:schema xmlns:xsd="http://www.w3.org/2001/XMLSchema" xmlns:xs="http://www.w3.org/2001/XMLSchema" xmlns:p="http://schemas.microsoft.com/office/2006/metadata/properties" xmlns:ns2="7bff134f-5974-4c07-a72e-8de6884fe937" xmlns:ns3="b5da085f-6f9b-4473-9efd-76cd875ee274" targetNamespace="http://schemas.microsoft.com/office/2006/metadata/properties" ma:root="true" ma:fieldsID="08e1a56ebbd2264846c6c41577005dab" ns2:_="" ns3:_="">
    <xsd:import namespace="7bff134f-5974-4c07-a72e-8de6884fe937"/>
    <xsd:import namespace="b5da085f-6f9b-4473-9efd-76cd875ee2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f134f-5974-4c07-a72e-8de6884fe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a085f-6f9b-4473-9efd-76cd875ee27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cc9811-5aa1-4137-85e6-a2f94a0a3286}" ma:internalName="TaxCatchAll" ma:showField="CatchAllData" ma:web="b5da085f-6f9b-4473-9efd-76cd875ee2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da085f-6f9b-4473-9efd-76cd875ee274" xsi:nil="true"/>
    <lcf76f155ced4ddcb4097134ff3c332f xmlns="7bff134f-5974-4c07-a72e-8de6884fe9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363A42-9D9E-48B1-9F5F-3788AF1DE5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3732D1-DA84-4E5B-91D6-9002CAD6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f134f-5974-4c07-a72e-8de6884fe937"/>
    <ds:schemaRef ds:uri="b5da085f-6f9b-4473-9efd-76cd875ee2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D03DC7-55F7-4F7E-A798-F3929F83EF7C}">
  <ds:schemaRefs>
    <ds:schemaRef ds:uri="http://schemas.microsoft.com/office/2006/metadata/properties"/>
    <ds:schemaRef ds:uri="http://schemas.microsoft.com/office/infopath/2007/PartnerControls"/>
    <ds:schemaRef ds:uri="b5da085f-6f9b-4473-9efd-76cd875ee274"/>
    <ds:schemaRef ds:uri="7bff134f-5974-4c07-a72e-8de6884fe9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847</Words>
  <Application>Microsoft Office PowerPoint</Application>
  <PresentationFormat>Widescreen</PresentationFormat>
  <Paragraphs>141</Paragraphs>
  <Slides>18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Office Theme</vt:lpstr>
      <vt:lpstr>PowerPoint Presentation</vt:lpstr>
      <vt:lpstr>A joint project</vt:lpstr>
      <vt:lpstr>e-Mago in a nutshell</vt:lpstr>
      <vt:lpstr>Front-end: a three-sided web-app</vt:lpstr>
      <vt:lpstr>Front-end: a three-sided web-app</vt:lpstr>
      <vt:lpstr>Front-end: a three-sided web-app</vt:lpstr>
      <vt:lpstr>Back-end: structure of the platform</vt:lpstr>
      <vt:lpstr>Different types of studies</vt:lpstr>
      <vt:lpstr>The panel</vt:lpstr>
      <vt:lpstr>Preserving anonymity</vt:lpstr>
      <vt:lpstr>Linking data across studies</vt:lpstr>
      <vt:lpstr>Recruitment</vt:lpstr>
      <vt:lpstr>(Tentative) timeline</vt:lpstr>
      <vt:lpstr>e-Mago and GRINS in the long run</vt:lpstr>
      <vt:lpstr>Dreams</vt:lpstr>
      <vt:lpstr>Payments: participants' side</vt:lpstr>
      <vt:lpstr>Payments: researchers' side</vt:lpstr>
      <vt:lpstr>Link with administrative data? Amelia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e-Mago</dc:title>
  <dc:creator>Maria Bigoni</dc:creator>
  <cp:lastModifiedBy>Maria Bigoni</cp:lastModifiedBy>
  <cp:revision>2</cp:revision>
  <dcterms:created xsi:type="dcterms:W3CDTF">2023-09-12T04:22:23Z</dcterms:created>
  <dcterms:modified xsi:type="dcterms:W3CDTF">2023-11-28T09:01:30Z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0x01010070A4C062E82E4945B213AE6E0A1ACBC6</vt:lpwstr>
  </property>
  <property fmtid="{D5CDD505-2E9C-101B-9397-08002B2CF9AE}" pid="3" name="MediaServiceImageTags">
    <vt:lpwstr/>
  </property>
</Properties>
</file>