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3" r:id="rId1"/>
  </p:sldMasterIdLst>
  <p:notesMasterIdLst>
    <p:notesMasterId r:id="rId10"/>
  </p:notesMasterIdLst>
  <p:sldIdLst>
    <p:sldId id="256" r:id="rId2"/>
    <p:sldId id="267" r:id="rId3"/>
    <p:sldId id="268" r:id="rId4"/>
    <p:sldId id="331" r:id="rId5"/>
    <p:sldId id="259" r:id="rId6"/>
    <p:sldId id="332" r:id="rId7"/>
    <p:sldId id="333" r:id="rId8"/>
    <p:sldId id="33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95"/>
    <p:restoredTop sz="91757"/>
  </p:normalViewPr>
  <p:slideViewPr>
    <p:cSldViewPr snapToGrid="0">
      <p:cViewPr varScale="1">
        <p:scale>
          <a:sx n="102" d="100"/>
          <a:sy n="102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266E8-3983-C14C-AF35-3809580C54BE}" type="doc">
      <dgm:prSet loTypeId="urn:microsoft.com/office/officeart/2008/layout/VerticalCurvedList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21ED7AC-1A3E-F042-99D3-45AA395BB186}">
      <dgm:prSet phldrT="[Testo]" custT="1"/>
      <dgm:spPr/>
      <dgm:t>
        <a:bodyPr/>
        <a:lstStyle/>
        <a:p>
          <a:pPr algn="just"/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059F88E-F97A-ED42-B9C1-041C529C0620}" type="par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A17AFCBF-0DF0-134F-936E-6F70DF75B926}" type="sib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ABE5FF3-B783-2244-8A78-63F75B35E14A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gm:t>
    </dgm:pt>
    <dgm:pt modelId="{FA976B80-B86B-9741-8D18-3352BD3E7D53}" type="par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66FC7CF8-6CDD-924B-8E95-24DB8407343B}" type="sib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7BC1859D-E68E-214D-9578-E48C75B15EF4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gm:t>
    </dgm:pt>
    <dgm:pt modelId="{251E3579-8646-6B41-8455-FD871623526B}" type="par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19C8591-B4B9-AE4E-B748-1E6F06B34F8C}" type="sib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0620EA6F-2BD7-BC4B-8839-B3CD66391B31}" type="pres">
      <dgm:prSet presAssocID="{F52266E8-3983-C14C-AF35-3809580C54BE}" presName="Name0" presStyleCnt="0">
        <dgm:presLayoutVars>
          <dgm:chMax val="7"/>
          <dgm:chPref val="7"/>
          <dgm:dir/>
        </dgm:presLayoutVars>
      </dgm:prSet>
      <dgm:spPr/>
    </dgm:pt>
    <dgm:pt modelId="{D6D5B8E2-1573-0549-8859-A75D90C9DDB1}" type="pres">
      <dgm:prSet presAssocID="{F52266E8-3983-C14C-AF35-3809580C54BE}" presName="Name1" presStyleCnt="0"/>
      <dgm:spPr/>
    </dgm:pt>
    <dgm:pt modelId="{D70AF97E-176F-9142-ADEA-ED774079537B}" type="pres">
      <dgm:prSet presAssocID="{F52266E8-3983-C14C-AF35-3809580C54BE}" presName="cycle" presStyleCnt="0"/>
      <dgm:spPr/>
    </dgm:pt>
    <dgm:pt modelId="{50CB73DD-1297-7746-ADA5-262B53C08F65}" type="pres">
      <dgm:prSet presAssocID="{F52266E8-3983-C14C-AF35-3809580C54BE}" presName="srcNode" presStyleLbl="node1" presStyleIdx="0" presStyleCnt="3"/>
      <dgm:spPr/>
    </dgm:pt>
    <dgm:pt modelId="{F04A14AC-7E42-CB47-8132-E36595B7C7BB}" type="pres">
      <dgm:prSet presAssocID="{F52266E8-3983-C14C-AF35-3809580C54BE}" presName="conn" presStyleLbl="parChTrans1D2" presStyleIdx="0" presStyleCnt="1"/>
      <dgm:spPr/>
    </dgm:pt>
    <dgm:pt modelId="{903CD187-E6D1-9041-AB0A-F478AFDD3007}" type="pres">
      <dgm:prSet presAssocID="{F52266E8-3983-C14C-AF35-3809580C54BE}" presName="extraNode" presStyleLbl="node1" presStyleIdx="0" presStyleCnt="3"/>
      <dgm:spPr/>
    </dgm:pt>
    <dgm:pt modelId="{E71126B3-B29A-EC47-80E0-DA3AA4C4D1E3}" type="pres">
      <dgm:prSet presAssocID="{F52266E8-3983-C14C-AF35-3809580C54BE}" presName="dstNode" presStyleLbl="node1" presStyleIdx="0" presStyleCnt="3"/>
      <dgm:spPr/>
    </dgm:pt>
    <dgm:pt modelId="{E8D08DC4-67CA-AE4F-B0EF-3FA913E1DB47}" type="pres">
      <dgm:prSet presAssocID="{121ED7AC-1A3E-F042-99D3-45AA395BB186}" presName="text_1" presStyleLbl="node1" presStyleIdx="0" presStyleCnt="3">
        <dgm:presLayoutVars>
          <dgm:bulletEnabled val="1"/>
        </dgm:presLayoutVars>
      </dgm:prSet>
      <dgm:spPr/>
    </dgm:pt>
    <dgm:pt modelId="{5637A97C-BCEA-BB40-A149-EBF7F2B7049C}" type="pres">
      <dgm:prSet presAssocID="{121ED7AC-1A3E-F042-99D3-45AA395BB186}" presName="accent_1" presStyleCnt="0"/>
      <dgm:spPr/>
    </dgm:pt>
    <dgm:pt modelId="{F9ABD42A-F48E-A341-8353-DD8A825173E6}" type="pres">
      <dgm:prSet presAssocID="{121ED7AC-1A3E-F042-99D3-45AA395BB186}" presName="accentRepeatNode" presStyleLbl="solidFgAcc1" presStyleIdx="0" presStyleCnt="3"/>
      <dgm:spPr/>
    </dgm:pt>
    <dgm:pt modelId="{9348F32C-B04D-C742-B9DE-4165C88F9A6E}" type="pres">
      <dgm:prSet presAssocID="{2ABE5FF3-B783-2244-8A78-63F75B35E14A}" presName="text_2" presStyleLbl="node1" presStyleIdx="1" presStyleCnt="3">
        <dgm:presLayoutVars>
          <dgm:bulletEnabled val="1"/>
        </dgm:presLayoutVars>
      </dgm:prSet>
      <dgm:spPr/>
    </dgm:pt>
    <dgm:pt modelId="{5BD949C6-76C1-DE48-AF2B-AB467C5E7A01}" type="pres">
      <dgm:prSet presAssocID="{2ABE5FF3-B783-2244-8A78-63F75B35E14A}" presName="accent_2" presStyleCnt="0"/>
      <dgm:spPr/>
    </dgm:pt>
    <dgm:pt modelId="{C23BFEDD-6185-F74D-AD63-4B382D89FED8}" type="pres">
      <dgm:prSet presAssocID="{2ABE5FF3-B783-2244-8A78-63F75B35E14A}" presName="accentRepeatNode" presStyleLbl="solidFgAcc1" presStyleIdx="1" presStyleCnt="3"/>
      <dgm:spPr/>
    </dgm:pt>
    <dgm:pt modelId="{1C541502-606D-AB42-94F4-08FF4767825F}" type="pres">
      <dgm:prSet presAssocID="{7BC1859D-E68E-214D-9578-E48C75B15EF4}" presName="text_3" presStyleLbl="node1" presStyleIdx="2" presStyleCnt="3">
        <dgm:presLayoutVars>
          <dgm:bulletEnabled val="1"/>
        </dgm:presLayoutVars>
      </dgm:prSet>
      <dgm:spPr/>
    </dgm:pt>
    <dgm:pt modelId="{0EF5F70B-5A2C-6643-9231-5F649F1B97A3}" type="pres">
      <dgm:prSet presAssocID="{7BC1859D-E68E-214D-9578-E48C75B15EF4}" presName="accent_3" presStyleCnt="0"/>
      <dgm:spPr/>
    </dgm:pt>
    <dgm:pt modelId="{FD304BF6-6C31-3B4F-A4A7-79783486D473}" type="pres">
      <dgm:prSet presAssocID="{7BC1859D-E68E-214D-9578-E48C75B15EF4}" presName="accentRepeatNode" presStyleLbl="solidFgAcc1" presStyleIdx="2" presStyleCnt="3"/>
      <dgm:spPr/>
    </dgm:pt>
  </dgm:ptLst>
  <dgm:cxnLst>
    <dgm:cxn modelId="{1C3E091A-15BF-EE4E-AEC8-ECB20E2E646A}" srcId="{F52266E8-3983-C14C-AF35-3809580C54BE}" destId="{7BC1859D-E68E-214D-9578-E48C75B15EF4}" srcOrd="2" destOrd="0" parTransId="{251E3579-8646-6B41-8455-FD871623526B}" sibTransId="{219C8591-B4B9-AE4E-B748-1E6F06B34F8C}"/>
    <dgm:cxn modelId="{E74AC72B-07DC-D34F-80CE-36390F746A52}" type="presOf" srcId="{2ABE5FF3-B783-2244-8A78-63F75B35E14A}" destId="{9348F32C-B04D-C742-B9DE-4165C88F9A6E}" srcOrd="0" destOrd="0" presId="urn:microsoft.com/office/officeart/2008/layout/VerticalCurvedList"/>
    <dgm:cxn modelId="{61A6F463-63BE-414A-B003-53FB2ECFFF17}" srcId="{F52266E8-3983-C14C-AF35-3809580C54BE}" destId="{121ED7AC-1A3E-F042-99D3-45AA395BB186}" srcOrd="0" destOrd="0" parTransId="{A059F88E-F97A-ED42-B9C1-041C529C0620}" sibTransId="{A17AFCBF-0DF0-134F-936E-6F70DF75B926}"/>
    <dgm:cxn modelId="{A73F0377-A964-5D44-894D-750B2EEEFF85}" srcId="{F52266E8-3983-C14C-AF35-3809580C54BE}" destId="{2ABE5FF3-B783-2244-8A78-63F75B35E14A}" srcOrd="1" destOrd="0" parTransId="{FA976B80-B86B-9741-8D18-3352BD3E7D53}" sibTransId="{66FC7CF8-6CDD-924B-8E95-24DB8407343B}"/>
    <dgm:cxn modelId="{BC375485-4775-2D42-81D3-8B9AF7031CD8}" type="presOf" srcId="{121ED7AC-1A3E-F042-99D3-45AA395BB186}" destId="{E8D08DC4-67CA-AE4F-B0EF-3FA913E1DB47}" srcOrd="0" destOrd="0" presId="urn:microsoft.com/office/officeart/2008/layout/VerticalCurvedList"/>
    <dgm:cxn modelId="{64762094-354E-A94B-8379-74CBD6A379B4}" type="presOf" srcId="{A17AFCBF-0DF0-134F-936E-6F70DF75B926}" destId="{F04A14AC-7E42-CB47-8132-E36595B7C7BB}" srcOrd="0" destOrd="0" presId="urn:microsoft.com/office/officeart/2008/layout/VerticalCurvedList"/>
    <dgm:cxn modelId="{896C1D9F-BB23-A34A-BA34-B764B84184FF}" type="presOf" srcId="{F52266E8-3983-C14C-AF35-3809580C54BE}" destId="{0620EA6F-2BD7-BC4B-8839-B3CD66391B31}" srcOrd="0" destOrd="0" presId="urn:microsoft.com/office/officeart/2008/layout/VerticalCurvedList"/>
    <dgm:cxn modelId="{F53C77B9-C0F1-7B43-B8C3-8DC05C7023AE}" type="presOf" srcId="{7BC1859D-E68E-214D-9578-E48C75B15EF4}" destId="{1C541502-606D-AB42-94F4-08FF4767825F}" srcOrd="0" destOrd="0" presId="urn:microsoft.com/office/officeart/2008/layout/VerticalCurvedList"/>
    <dgm:cxn modelId="{77FB8917-E784-5D40-AD26-3404F39ED5C5}" type="presParOf" srcId="{0620EA6F-2BD7-BC4B-8839-B3CD66391B31}" destId="{D6D5B8E2-1573-0549-8859-A75D90C9DDB1}" srcOrd="0" destOrd="0" presId="urn:microsoft.com/office/officeart/2008/layout/VerticalCurvedList"/>
    <dgm:cxn modelId="{211A9854-6D37-9241-8381-EA5D6D65479E}" type="presParOf" srcId="{D6D5B8E2-1573-0549-8859-A75D90C9DDB1}" destId="{D70AF97E-176F-9142-ADEA-ED774079537B}" srcOrd="0" destOrd="0" presId="urn:microsoft.com/office/officeart/2008/layout/VerticalCurvedList"/>
    <dgm:cxn modelId="{FBFF0892-34F3-D240-9E6B-62EEFDF8A63B}" type="presParOf" srcId="{D70AF97E-176F-9142-ADEA-ED774079537B}" destId="{50CB73DD-1297-7746-ADA5-262B53C08F65}" srcOrd="0" destOrd="0" presId="urn:microsoft.com/office/officeart/2008/layout/VerticalCurvedList"/>
    <dgm:cxn modelId="{E9792232-CE83-3149-8516-8EDB9B7E64E8}" type="presParOf" srcId="{D70AF97E-176F-9142-ADEA-ED774079537B}" destId="{F04A14AC-7E42-CB47-8132-E36595B7C7BB}" srcOrd="1" destOrd="0" presId="urn:microsoft.com/office/officeart/2008/layout/VerticalCurvedList"/>
    <dgm:cxn modelId="{F7CDB0B5-1959-3845-A9A5-7C9088591B7E}" type="presParOf" srcId="{D70AF97E-176F-9142-ADEA-ED774079537B}" destId="{903CD187-E6D1-9041-AB0A-F478AFDD3007}" srcOrd="2" destOrd="0" presId="urn:microsoft.com/office/officeart/2008/layout/VerticalCurvedList"/>
    <dgm:cxn modelId="{8544D8D4-5DFA-1441-A181-545602D045B2}" type="presParOf" srcId="{D70AF97E-176F-9142-ADEA-ED774079537B}" destId="{E71126B3-B29A-EC47-80E0-DA3AA4C4D1E3}" srcOrd="3" destOrd="0" presId="urn:microsoft.com/office/officeart/2008/layout/VerticalCurvedList"/>
    <dgm:cxn modelId="{F8290D66-8029-764B-93BA-6D3C38D8EE6C}" type="presParOf" srcId="{D6D5B8E2-1573-0549-8859-A75D90C9DDB1}" destId="{E8D08DC4-67CA-AE4F-B0EF-3FA913E1DB47}" srcOrd="1" destOrd="0" presId="urn:microsoft.com/office/officeart/2008/layout/VerticalCurvedList"/>
    <dgm:cxn modelId="{FD2F2FB0-8110-D047-A1EA-B738BAD76DAD}" type="presParOf" srcId="{D6D5B8E2-1573-0549-8859-A75D90C9DDB1}" destId="{5637A97C-BCEA-BB40-A149-EBF7F2B7049C}" srcOrd="2" destOrd="0" presId="urn:microsoft.com/office/officeart/2008/layout/VerticalCurvedList"/>
    <dgm:cxn modelId="{705277D9-8DAD-1943-9ECA-0BB58AC82B2B}" type="presParOf" srcId="{5637A97C-BCEA-BB40-A149-EBF7F2B7049C}" destId="{F9ABD42A-F48E-A341-8353-DD8A825173E6}" srcOrd="0" destOrd="0" presId="urn:microsoft.com/office/officeart/2008/layout/VerticalCurvedList"/>
    <dgm:cxn modelId="{F26A3BF6-14FB-1B4F-BA36-7B7A190A1E19}" type="presParOf" srcId="{D6D5B8E2-1573-0549-8859-A75D90C9DDB1}" destId="{9348F32C-B04D-C742-B9DE-4165C88F9A6E}" srcOrd="3" destOrd="0" presId="urn:microsoft.com/office/officeart/2008/layout/VerticalCurvedList"/>
    <dgm:cxn modelId="{D2F8CB78-32B4-ED49-BF2F-87F23000E6D4}" type="presParOf" srcId="{D6D5B8E2-1573-0549-8859-A75D90C9DDB1}" destId="{5BD949C6-76C1-DE48-AF2B-AB467C5E7A01}" srcOrd="4" destOrd="0" presId="urn:microsoft.com/office/officeart/2008/layout/VerticalCurvedList"/>
    <dgm:cxn modelId="{1B0B2C32-B5A9-884B-A878-EBE8B6B76BEB}" type="presParOf" srcId="{5BD949C6-76C1-DE48-AF2B-AB467C5E7A01}" destId="{C23BFEDD-6185-F74D-AD63-4B382D89FED8}" srcOrd="0" destOrd="0" presId="urn:microsoft.com/office/officeart/2008/layout/VerticalCurvedList"/>
    <dgm:cxn modelId="{9743AAC2-DABA-1E4B-9B27-2CBEE197FEAA}" type="presParOf" srcId="{D6D5B8E2-1573-0549-8859-A75D90C9DDB1}" destId="{1C541502-606D-AB42-94F4-08FF4767825F}" srcOrd="5" destOrd="0" presId="urn:microsoft.com/office/officeart/2008/layout/VerticalCurvedList"/>
    <dgm:cxn modelId="{35064ED4-0ED7-A949-BED1-610EBD904983}" type="presParOf" srcId="{D6D5B8E2-1573-0549-8859-A75D90C9DDB1}" destId="{0EF5F70B-5A2C-6643-9231-5F649F1B97A3}" srcOrd="6" destOrd="0" presId="urn:microsoft.com/office/officeart/2008/layout/VerticalCurvedList"/>
    <dgm:cxn modelId="{024E94D1-1907-254D-89A9-E479BA8E43A2}" type="presParOf" srcId="{0EF5F70B-5A2C-6643-9231-5F649F1B97A3}" destId="{FD304BF6-6C31-3B4F-A4A7-79783486D4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2266E8-3983-C14C-AF35-3809580C54BE}" type="doc">
      <dgm:prSet loTypeId="urn:microsoft.com/office/officeart/2008/layout/VerticalCurvedList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21ED7AC-1A3E-F042-99D3-45AA395BB186}">
      <dgm:prSet phldrT="[Testo]" custT="1"/>
      <dgm:spPr/>
      <dgm:t>
        <a:bodyPr/>
        <a:lstStyle/>
        <a:p>
          <a:pPr algn="just"/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059F88E-F97A-ED42-B9C1-041C529C0620}" type="par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A17AFCBF-0DF0-134F-936E-6F70DF75B926}" type="sib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ABE5FF3-B783-2244-8A78-63F75B35E14A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gm:t>
    </dgm:pt>
    <dgm:pt modelId="{FA976B80-B86B-9741-8D18-3352BD3E7D53}" type="par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66FC7CF8-6CDD-924B-8E95-24DB8407343B}" type="sib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7BC1859D-E68E-214D-9578-E48C75B15EF4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gm:t>
    </dgm:pt>
    <dgm:pt modelId="{251E3579-8646-6B41-8455-FD871623526B}" type="par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19C8591-B4B9-AE4E-B748-1E6F06B34F8C}" type="sib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0620EA6F-2BD7-BC4B-8839-B3CD66391B31}" type="pres">
      <dgm:prSet presAssocID="{F52266E8-3983-C14C-AF35-3809580C54BE}" presName="Name0" presStyleCnt="0">
        <dgm:presLayoutVars>
          <dgm:chMax val="7"/>
          <dgm:chPref val="7"/>
          <dgm:dir/>
        </dgm:presLayoutVars>
      </dgm:prSet>
      <dgm:spPr/>
    </dgm:pt>
    <dgm:pt modelId="{D6D5B8E2-1573-0549-8859-A75D90C9DDB1}" type="pres">
      <dgm:prSet presAssocID="{F52266E8-3983-C14C-AF35-3809580C54BE}" presName="Name1" presStyleCnt="0"/>
      <dgm:spPr/>
    </dgm:pt>
    <dgm:pt modelId="{D70AF97E-176F-9142-ADEA-ED774079537B}" type="pres">
      <dgm:prSet presAssocID="{F52266E8-3983-C14C-AF35-3809580C54BE}" presName="cycle" presStyleCnt="0"/>
      <dgm:spPr/>
    </dgm:pt>
    <dgm:pt modelId="{50CB73DD-1297-7746-ADA5-262B53C08F65}" type="pres">
      <dgm:prSet presAssocID="{F52266E8-3983-C14C-AF35-3809580C54BE}" presName="srcNode" presStyleLbl="node1" presStyleIdx="0" presStyleCnt="3"/>
      <dgm:spPr/>
    </dgm:pt>
    <dgm:pt modelId="{F04A14AC-7E42-CB47-8132-E36595B7C7BB}" type="pres">
      <dgm:prSet presAssocID="{F52266E8-3983-C14C-AF35-3809580C54BE}" presName="conn" presStyleLbl="parChTrans1D2" presStyleIdx="0" presStyleCnt="1"/>
      <dgm:spPr/>
    </dgm:pt>
    <dgm:pt modelId="{903CD187-E6D1-9041-AB0A-F478AFDD3007}" type="pres">
      <dgm:prSet presAssocID="{F52266E8-3983-C14C-AF35-3809580C54BE}" presName="extraNode" presStyleLbl="node1" presStyleIdx="0" presStyleCnt="3"/>
      <dgm:spPr/>
    </dgm:pt>
    <dgm:pt modelId="{E71126B3-B29A-EC47-80E0-DA3AA4C4D1E3}" type="pres">
      <dgm:prSet presAssocID="{F52266E8-3983-C14C-AF35-3809580C54BE}" presName="dstNode" presStyleLbl="node1" presStyleIdx="0" presStyleCnt="3"/>
      <dgm:spPr/>
    </dgm:pt>
    <dgm:pt modelId="{E8D08DC4-67CA-AE4F-B0EF-3FA913E1DB47}" type="pres">
      <dgm:prSet presAssocID="{121ED7AC-1A3E-F042-99D3-45AA395BB186}" presName="text_1" presStyleLbl="node1" presStyleIdx="0" presStyleCnt="3">
        <dgm:presLayoutVars>
          <dgm:bulletEnabled val="1"/>
        </dgm:presLayoutVars>
      </dgm:prSet>
      <dgm:spPr/>
    </dgm:pt>
    <dgm:pt modelId="{5637A97C-BCEA-BB40-A149-EBF7F2B7049C}" type="pres">
      <dgm:prSet presAssocID="{121ED7AC-1A3E-F042-99D3-45AA395BB186}" presName="accent_1" presStyleCnt="0"/>
      <dgm:spPr/>
    </dgm:pt>
    <dgm:pt modelId="{F9ABD42A-F48E-A341-8353-DD8A825173E6}" type="pres">
      <dgm:prSet presAssocID="{121ED7AC-1A3E-F042-99D3-45AA395BB186}" presName="accentRepeatNode" presStyleLbl="solidFgAcc1" presStyleIdx="0" presStyleCnt="3"/>
      <dgm:spPr/>
    </dgm:pt>
    <dgm:pt modelId="{9348F32C-B04D-C742-B9DE-4165C88F9A6E}" type="pres">
      <dgm:prSet presAssocID="{2ABE5FF3-B783-2244-8A78-63F75B35E14A}" presName="text_2" presStyleLbl="node1" presStyleIdx="1" presStyleCnt="3">
        <dgm:presLayoutVars>
          <dgm:bulletEnabled val="1"/>
        </dgm:presLayoutVars>
      </dgm:prSet>
      <dgm:spPr/>
    </dgm:pt>
    <dgm:pt modelId="{5BD949C6-76C1-DE48-AF2B-AB467C5E7A01}" type="pres">
      <dgm:prSet presAssocID="{2ABE5FF3-B783-2244-8A78-63F75B35E14A}" presName="accent_2" presStyleCnt="0"/>
      <dgm:spPr/>
    </dgm:pt>
    <dgm:pt modelId="{C23BFEDD-6185-F74D-AD63-4B382D89FED8}" type="pres">
      <dgm:prSet presAssocID="{2ABE5FF3-B783-2244-8A78-63F75B35E14A}" presName="accentRepeatNode" presStyleLbl="solidFgAcc1" presStyleIdx="1" presStyleCnt="3"/>
      <dgm:spPr/>
    </dgm:pt>
    <dgm:pt modelId="{1C541502-606D-AB42-94F4-08FF4767825F}" type="pres">
      <dgm:prSet presAssocID="{7BC1859D-E68E-214D-9578-E48C75B15EF4}" presName="text_3" presStyleLbl="node1" presStyleIdx="2" presStyleCnt="3">
        <dgm:presLayoutVars>
          <dgm:bulletEnabled val="1"/>
        </dgm:presLayoutVars>
      </dgm:prSet>
      <dgm:spPr/>
    </dgm:pt>
    <dgm:pt modelId="{0EF5F70B-5A2C-6643-9231-5F649F1B97A3}" type="pres">
      <dgm:prSet presAssocID="{7BC1859D-E68E-214D-9578-E48C75B15EF4}" presName="accent_3" presStyleCnt="0"/>
      <dgm:spPr/>
    </dgm:pt>
    <dgm:pt modelId="{FD304BF6-6C31-3B4F-A4A7-79783486D473}" type="pres">
      <dgm:prSet presAssocID="{7BC1859D-E68E-214D-9578-E48C75B15EF4}" presName="accentRepeatNode" presStyleLbl="solidFgAcc1" presStyleIdx="2" presStyleCnt="3"/>
      <dgm:spPr/>
    </dgm:pt>
  </dgm:ptLst>
  <dgm:cxnLst>
    <dgm:cxn modelId="{1C3E091A-15BF-EE4E-AEC8-ECB20E2E646A}" srcId="{F52266E8-3983-C14C-AF35-3809580C54BE}" destId="{7BC1859D-E68E-214D-9578-E48C75B15EF4}" srcOrd="2" destOrd="0" parTransId="{251E3579-8646-6B41-8455-FD871623526B}" sibTransId="{219C8591-B4B9-AE4E-B748-1E6F06B34F8C}"/>
    <dgm:cxn modelId="{E74AC72B-07DC-D34F-80CE-36390F746A52}" type="presOf" srcId="{2ABE5FF3-B783-2244-8A78-63F75B35E14A}" destId="{9348F32C-B04D-C742-B9DE-4165C88F9A6E}" srcOrd="0" destOrd="0" presId="urn:microsoft.com/office/officeart/2008/layout/VerticalCurvedList"/>
    <dgm:cxn modelId="{61A6F463-63BE-414A-B003-53FB2ECFFF17}" srcId="{F52266E8-3983-C14C-AF35-3809580C54BE}" destId="{121ED7AC-1A3E-F042-99D3-45AA395BB186}" srcOrd="0" destOrd="0" parTransId="{A059F88E-F97A-ED42-B9C1-041C529C0620}" sibTransId="{A17AFCBF-0DF0-134F-936E-6F70DF75B926}"/>
    <dgm:cxn modelId="{A73F0377-A964-5D44-894D-750B2EEEFF85}" srcId="{F52266E8-3983-C14C-AF35-3809580C54BE}" destId="{2ABE5FF3-B783-2244-8A78-63F75B35E14A}" srcOrd="1" destOrd="0" parTransId="{FA976B80-B86B-9741-8D18-3352BD3E7D53}" sibTransId="{66FC7CF8-6CDD-924B-8E95-24DB8407343B}"/>
    <dgm:cxn modelId="{BC375485-4775-2D42-81D3-8B9AF7031CD8}" type="presOf" srcId="{121ED7AC-1A3E-F042-99D3-45AA395BB186}" destId="{E8D08DC4-67CA-AE4F-B0EF-3FA913E1DB47}" srcOrd="0" destOrd="0" presId="urn:microsoft.com/office/officeart/2008/layout/VerticalCurvedList"/>
    <dgm:cxn modelId="{64762094-354E-A94B-8379-74CBD6A379B4}" type="presOf" srcId="{A17AFCBF-0DF0-134F-936E-6F70DF75B926}" destId="{F04A14AC-7E42-CB47-8132-E36595B7C7BB}" srcOrd="0" destOrd="0" presId="urn:microsoft.com/office/officeart/2008/layout/VerticalCurvedList"/>
    <dgm:cxn modelId="{896C1D9F-BB23-A34A-BA34-B764B84184FF}" type="presOf" srcId="{F52266E8-3983-C14C-AF35-3809580C54BE}" destId="{0620EA6F-2BD7-BC4B-8839-B3CD66391B31}" srcOrd="0" destOrd="0" presId="urn:microsoft.com/office/officeart/2008/layout/VerticalCurvedList"/>
    <dgm:cxn modelId="{F53C77B9-C0F1-7B43-B8C3-8DC05C7023AE}" type="presOf" srcId="{7BC1859D-E68E-214D-9578-E48C75B15EF4}" destId="{1C541502-606D-AB42-94F4-08FF4767825F}" srcOrd="0" destOrd="0" presId="urn:microsoft.com/office/officeart/2008/layout/VerticalCurvedList"/>
    <dgm:cxn modelId="{77FB8917-E784-5D40-AD26-3404F39ED5C5}" type="presParOf" srcId="{0620EA6F-2BD7-BC4B-8839-B3CD66391B31}" destId="{D6D5B8E2-1573-0549-8859-A75D90C9DDB1}" srcOrd="0" destOrd="0" presId="urn:microsoft.com/office/officeart/2008/layout/VerticalCurvedList"/>
    <dgm:cxn modelId="{211A9854-6D37-9241-8381-EA5D6D65479E}" type="presParOf" srcId="{D6D5B8E2-1573-0549-8859-A75D90C9DDB1}" destId="{D70AF97E-176F-9142-ADEA-ED774079537B}" srcOrd="0" destOrd="0" presId="urn:microsoft.com/office/officeart/2008/layout/VerticalCurvedList"/>
    <dgm:cxn modelId="{FBFF0892-34F3-D240-9E6B-62EEFDF8A63B}" type="presParOf" srcId="{D70AF97E-176F-9142-ADEA-ED774079537B}" destId="{50CB73DD-1297-7746-ADA5-262B53C08F65}" srcOrd="0" destOrd="0" presId="urn:microsoft.com/office/officeart/2008/layout/VerticalCurvedList"/>
    <dgm:cxn modelId="{E9792232-CE83-3149-8516-8EDB9B7E64E8}" type="presParOf" srcId="{D70AF97E-176F-9142-ADEA-ED774079537B}" destId="{F04A14AC-7E42-CB47-8132-E36595B7C7BB}" srcOrd="1" destOrd="0" presId="urn:microsoft.com/office/officeart/2008/layout/VerticalCurvedList"/>
    <dgm:cxn modelId="{F7CDB0B5-1959-3845-A9A5-7C9088591B7E}" type="presParOf" srcId="{D70AF97E-176F-9142-ADEA-ED774079537B}" destId="{903CD187-E6D1-9041-AB0A-F478AFDD3007}" srcOrd="2" destOrd="0" presId="urn:microsoft.com/office/officeart/2008/layout/VerticalCurvedList"/>
    <dgm:cxn modelId="{8544D8D4-5DFA-1441-A181-545602D045B2}" type="presParOf" srcId="{D70AF97E-176F-9142-ADEA-ED774079537B}" destId="{E71126B3-B29A-EC47-80E0-DA3AA4C4D1E3}" srcOrd="3" destOrd="0" presId="urn:microsoft.com/office/officeart/2008/layout/VerticalCurvedList"/>
    <dgm:cxn modelId="{F8290D66-8029-764B-93BA-6D3C38D8EE6C}" type="presParOf" srcId="{D6D5B8E2-1573-0549-8859-A75D90C9DDB1}" destId="{E8D08DC4-67CA-AE4F-B0EF-3FA913E1DB47}" srcOrd="1" destOrd="0" presId="urn:microsoft.com/office/officeart/2008/layout/VerticalCurvedList"/>
    <dgm:cxn modelId="{FD2F2FB0-8110-D047-A1EA-B738BAD76DAD}" type="presParOf" srcId="{D6D5B8E2-1573-0549-8859-A75D90C9DDB1}" destId="{5637A97C-BCEA-BB40-A149-EBF7F2B7049C}" srcOrd="2" destOrd="0" presId="urn:microsoft.com/office/officeart/2008/layout/VerticalCurvedList"/>
    <dgm:cxn modelId="{705277D9-8DAD-1943-9ECA-0BB58AC82B2B}" type="presParOf" srcId="{5637A97C-BCEA-BB40-A149-EBF7F2B7049C}" destId="{F9ABD42A-F48E-A341-8353-DD8A825173E6}" srcOrd="0" destOrd="0" presId="urn:microsoft.com/office/officeart/2008/layout/VerticalCurvedList"/>
    <dgm:cxn modelId="{F26A3BF6-14FB-1B4F-BA36-7B7A190A1E19}" type="presParOf" srcId="{D6D5B8E2-1573-0549-8859-A75D90C9DDB1}" destId="{9348F32C-B04D-C742-B9DE-4165C88F9A6E}" srcOrd="3" destOrd="0" presId="urn:microsoft.com/office/officeart/2008/layout/VerticalCurvedList"/>
    <dgm:cxn modelId="{D2F8CB78-32B4-ED49-BF2F-87F23000E6D4}" type="presParOf" srcId="{D6D5B8E2-1573-0549-8859-A75D90C9DDB1}" destId="{5BD949C6-76C1-DE48-AF2B-AB467C5E7A01}" srcOrd="4" destOrd="0" presId="urn:microsoft.com/office/officeart/2008/layout/VerticalCurvedList"/>
    <dgm:cxn modelId="{1B0B2C32-B5A9-884B-A878-EBE8B6B76BEB}" type="presParOf" srcId="{5BD949C6-76C1-DE48-AF2B-AB467C5E7A01}" destId="{C23BFEDD-6185-F74D-AD63-4B382D89FED8}" srcOrd="0" destOrd="0" presId="urn:microsoft.com/office/officeart/2008/layout/VerticalCurvedList"/>
    <dgm:cxn modelId="{9743AAC2-DABA-1E4B-9B27-2CBEE197FEAA}" type="presParOf" srcId="{D6D5B8E2-1573-0549-8859-A75D90C9DDB1}" destId="{1C541502-606D-AB42-94F4-08FF4767825F}" srcOrd="5" destOrd="0" presId="urn:microsoft.com/office/officeart/2008/layout/VerticalCurvedList"/>
    <dgm:cxn modelId="{35064ED4-0ED7-A949-BED1-610EBD904983}" type="presParOf" srcId="{D6D5B8E2-1573-0549-8859-A75D90C9DDB1}" destId="{0EF5F70B-5A2C-6643-9231-5F649F1B97A3}" srcOrd="6" destOrd="0" presId="urn:microsoft.com/office/officeart/2008/layout/VerticalCurvedList"/>
    <dgm:cxn modelId="{024E94D1-1907-254D-89A9-E479BA8E43A2}" type="presParOf" srcId="{0EF5F70B-5A2C-6643-9231-5F649F1B97A3}" destId="{FD304BF6-6C31-3B4F-A4A7-79783486D4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2266E8-3983-C14C-AF35-3809580C54BE}" type="doc">
      <dgm:prSet loTypeId="urn:microsoft.com/office/officeart/2008/layout/VerticalCurvedList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21ED7AC-1A3E-F042-99D3-45AA395BB186}">
      <dgm:prSet phldrT="[Testo]" custT="1"/>
      <dgm:spPr/>
      <dgm:t>
        <a:bodyPr/>
        <a:lstStyle/>
        <a:p>
          <a:pPr algn="just"/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059F88E-F97A-ED42-B9C1-041C529C0620}" type="par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A17AFCBF-0DF0-134F-936E-6F70DF75B926}" type="sib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ABE5FF3-B783-2244-8A78-63F75B35E14A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gm:t>
    </dgm:pt>
    <dgm:pt modelId="{FA976B80-B86B-9741-8D18-3352BD3E7D53}" type="par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66FC7CF8-6CDD-924B-8E95-24DB8407343B}" type="sib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7BC1859D-E68E-214D-9578-E48C75B15EF4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gm:t>
    </dgm:pt>
    <dgm:pt modelId="{251E3579-8646-6B41-8455-FD871623526B}" type="par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19C8591-B4B9-AE4E-B748-1E6F06B34F8C}" type="sib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0620EA6F-2BD7-BC4B-8839-B3CD66391B31}" type="pres">
      <dgm:prSet presAssocID="{F52266E8-3983-C14C-AF35-3809580C54BE}" presName="Name0" presStyleCnt="0">
        <dgm:presLayoutVars>
          <dgm:chMax val="7"/>
          <dgm:chPref val="7"/>
          <dgm:dir/>
        </dgm:presLayoutVars>
      </dgm:prSet>
      <dgm:spPr/>
    </dgm:pt>
    <dgm:pt modelId="{D6D5B8E2-1573-0549-8859-A75D90C9DDB1}" type="pres">
      <dgm:prSet presAssocID="{F52266E8-3983-C14C-AF35-3809580C54BE}" presName="Name1" presStyleCnt="0"/>
      <dgm:spPr/>
    </dgm:pt>
    <dgm:pt modelId="{D70AF97E-176F-9142-ADEA-ED774079537B}" type="pres">
      <dgm:prSet presAssocID="{F52266E8-3983-C14C-AF35-3809580C54BE}" presName="cycle" presStyleCnt="0"/>
      <dgm:spPr/>
    </dgm:pt>
    <dgm:pt modelId="{50CB73DD-1297-7746-ADA5-262B53C08F65}" type="pres">
      <dgm:prSet presAssocID="{F52266E8-3983-C14C-AF35-3809580C54BE}" presName="srcNode" presStyleLbl="node1" presStyleIdx="0" presStyleCnt="3"/>
      <dgm:spPr/>
    </dgm:pt>
    <dgm:pt modelId="{F04A14AC-7E42-CB47-8132-E36595B7C7BB}" type="pres">
      <dgm:prSet presAssocID="{F52266E8-3983-C14C-AF35-3809580C54BE}" presName="conn" presStyleLbl="parChTrans1D2" presStyleIdx="0" presStyleCnt="1"/>
      <dgm:spPr/>
    </dgm:pt>
    <dgm:pt modelId="{903CD187-E6D1-9041-AB0A-F478AFDD3007}" type="pres">
      <dgm:prSet presAssocID="{F52266E8-3983-C14C-AF35-3809580C54BE}" presName="extraNode" presStyleLbl="node1" presStyleIdx="0" presStyleCnt="3"/>
      <dgm:spPr/>
    </dgm:pt>
    <dgm:pt modelId="{E71126B3-B29A-EC47-80E0-DA3AA4C4D1E3}" type="pres">
      <dgm:prSet presAssocID="{F52266E8-3983-C14C-AF35-3809580C54BE}" presName="dstNode" presStyleLbl="node1" presStyleIdx="0" presStyleCnt="3"/>
      <dgm:spPr/>
    </dgm:pt>
    <dgm:pt modelId="{E8D08DC4-67CA-AE4F-B0EF-3FA913E1DB47}" type="pres">
      <dgm:prSet presAssocID="{121ED7AC-1A3E-F042-99D3-45AA395BB186}" presName="text_1" presStyleLbl="node1" presStyleIdx="0" presStyleCnt="3">
        <dgm:presLayoutVars>
          <dgm:bulletEnabled val="1"/>
        </dgm:presLayoutVars>
      </dgm:prSet>
      <dgm:spPr/>
    </dgm:pt>
    <dgm:pt modelId="{5637A97C-BCEA-BB40-A149-EBF7F2B7049C}" type="pres">
      <dgm:prSet presAssocID="{121ED7AC-1A3E-F042-99D3-45AA395BB186}" presName="accent_1" presStyleCnt="0"/>
      <dgm:spPr/>
    </dgm:pt>
    <dgm:pt modelId="{F9ABD42A-F48E-A341-8353-DD8A825173E6}" type="pres">
      <dgm:prSet presAssocID="{121ED7AC-1A3E-F042-99D3-45AA395BB186}" presName="accentRepeatNode" presStyleLbl="solidFgAcc1" presStyleIdx="0" presStyleCnt="3"/>
      <dgm:spPr/>
    </dgm:pt>
    <dgm:pt modelId="{9348F32C-B04D-C742-B9DE-4165C88F9A6E}" type="pres">
      <dgm:prSet presAssocID="{2ABE5FF3-B783-2244-8A78-63F75B35E14A}" presName="text_2" presStyleLbl="node1" presStyleIdx="1" presStyleCnt="3">
        <dgm:presLayoutVars>
          <dgm:bulletEnabled val="1"/>
        </dgm:presLayoutVars>
      </dgm:prSet>
      <dgm:spPr/>
    </dgm:pt>
    <dgm:pt modelId="{5BD949C6-76C1-DE48-AF2B-AB467C5E7A01}" type="pres">
      <dgm:prSet presAssocID="{2ABE5FF3-B783-2244-8A78-63F75B35E14A}" presName="accent_2" presStyleCnt="0"/>
      <dgm:spPr/>
    </dgm:pt>
    <dgm:pt modelId="{C23BFEDD-6185-F74D-AD63-4B382D89FED8}" type="pres">
      <dgm:prSet presAssocID="{2ABE5FF3-B783-2244-8A78-63F75B35E14A}" presName="accentRepeatNode" presStyleLbl="solidFgAcc1" presStyleIdx="1" presStyleCnt="3"/>
      <dgm:spPr/>
    </dgm:pt>
    <dgm:pt modelId="{1C541502-606D-AB42-94F4-08FF4767825F}" type="pres">
      <dgm:prSet presAssocID="{7BC1859D-E68E-214D-9578-E48C75B15EF4}" presName="text_3" presStyleLbl="node1" presStyleIdx="2" presStyleCnt="3">
        <dgm:presLayoutVars>
          <dgm:bulletEnabled val="1"/>
        </dgm:presLayoutVars>
      </dgm:prSet>
      <dgm:spPr/>
    </dgm:pt>
    <dgm:pt modelId="{0EF5F70B-5A2C-6643-9231-5F649F1B97A3}" type="pres">
      <dgm:prSet presAssocID="{7BC1859D-E68E-214D-9578-E48C75B15EF4}" presName="accent_3" presStyleCnt="0"/>
      <dgm:spPr/>
    </dgm:pt>
    <dgm:pt modelId="{FD304BF6-6C31-3B4F-A4A7-79783486D473}" type="pres">
      <dgm:prSet presAssocID="{7BC1859D-E68E-214D-9578-E48C75B15EF4}" presName="accentRepeatNode" presStyleLbl="solidFgAcc1" presStyleIdx="2" presStyleCnt="3"/>
      <dgm:spPr/>
    </dgm:pt>
  </dgm:ptLst>
  <dgm:cxnLst>
    <dgm:cxn modelId="{1C3E091A-15BF-EE4E-AEC8-ECB20E2E646A}" srcId="{F52266E8-3983-C14C-AF35-3809580C54BE}" destId="{7BC1859D-E68E-214D-9578-E48C75B15EF4}" srcOrd="2" destOrd="0" parTransId="{251E3579-8646-6B41-8455-FD871623526B}" sibTransId="{219C8591-B4B9-AE4E-B748-1E6F06B34F8C}"/>
    <dgm:cxn modelId="{E74AC72B-07DC-D34F-80CE-36390F746A52}" type="presOf" srcId="{2ABE5FF3-B783-2244-8A78-63F75B35E14A}" destId="{9348F32C-B04D-C742-B9DE-4165C88F9A6E}" srcOrd="0" destOrd="0" presId="urn:microsoft.com/office/officeart/2008/layout/VerticalCurvedList"/>
    <dgm:cxn modelId="{61A6F463-63BE-414A-B003-53FB2ECFFF17}" srcId="{F52266E8-3983-C14C-AF35-3809580C54BE}" destId="{121ED7AC-1A3E-F042-99D3-45AA395BB186}" srcOrd="0" destOrd="0" parTransId="{A059F88E-F97A-ED42-B9C1-041C529C0620}" sibTransId="{A17AFCBF-0DF0-134F-936E-6F70DF75B926}"/>
    <dgm:cxn modelId="{A73F0377-A964-5D44-894D-750B2EEEFF85}" srcId="{F52266E8-3983-C14C-AF35-3809580C54BE}" destId="{2ABE5FF3-B783-2244-8A78-63F75B35E14A}" srcOrd="1" destOrd="0" parTransId="{FA976B80-B86B-9741-8D18-3352BD3E7D53}" sibTransId="{66FC7CF8-6CDD-924B-8E95-24DB8407343B}"/>
    <dgm:cxn modelId="{BC375485-4775-2D42-81D3-8B9AF7031CD8}" type="presOf" srcId="{121ED7AC-1A3E-F042-99D3-45AA395BB186}" destId="{E8D08DC4-67CA-AE4F-B0EF-3FA913E1DB47}" srcOrd="0" destOrd="0" presId="urn:microsoft.com/office/officeart/2008/layout/VerticalCurvedList"/>
    <dgm:cxn modelId="{64762094-354E-A94B-8379-74CBD6A379B4}" type="presOf" srcId="{A17AFCBF-0DF0-134F-936E-6F70DF75B926}" destId="{F04A14AC-7E42-CB47-8132-E36595B7C7BB}" srcOrd="0" destOrd="0" presId="urn:microsoft.com/office/officeart/2008/layout/VerticalCurvedList"/>
    <dgm:cxn modelId="{896C1D9F-BB23-A34A-BA34-B764B84184FF}" type="presOf" srcId="{F52266E8-3983-C14C-AF35-3809580C54BE}" destId="{0620EA6F-2BD7-BC4B-8839-B3CD66391B31}" srcOrd="0" destOrd="0" presId="urn:microsoft.com/office/officeart/2008/layout/VerticalCurvedList"/>
    <dgm:cxn modelId="{F53C77B9-C0F1-7B43-B8C3-8DC05C7023AE}" type="presOf" srcId="{7BC1859D-E68E-214D-9578-E48C75B15EF4}" destId="{1C541502-606D-AB42-94F4-08FF4767825F}" srcOrd="0" destOrd="0" presId="urn:microsoft.com/office/officeart/2008/layout/VerticalCurvedList"/>
    <dgm:cxn modelId="{77FB8917-E784-5D40-AD26-3404F39ED5C5}" type="presParOf" srcId="{0620EA6F-2BD7-BC4B-8839-B3CD66391B31}" destId="{D6D5B8E2-1573-0549-8859-A75D90C9DDB1}" srcOrd="0" destOrd="0" presId="urn:microsoft.com/office/officeart/2008/layout/VerticalCurvedList"/>
    <dgm:cxn modelId="{211A9854-6D37-9241-8381-EA5D6D65479E}" type="presParOf" srcId="{D6D5B8E2-1573-0549-8859-A75D90C9DDB1}" destId="{D70AF97E-176F-9142-ADEA-ED774079537B}" srcOrd="0" destOrd="0" presId="urn:microsoft.com/office/officeart/2008/layout/VerticalCurvedList"/>
    <dgm:cxn modelId="{FBFF0892-34F3-D240-9E6B-62EEFDF8A63B}" type="presParOf" srcId="{D70AF97E-176F-9142-ADEA-ED774079537B}" destId="{50CB73DD-1297-7746-ADA5-262B53C08F65}" srcOrd="0" destOrd="0" presId="urn:microsoft.com/office/officeart/2008/layout/VerticalCurvedList"/>
    <dgm:cxn modelId="{E9792232-CE83-3149-8516-8EDB9B7E64E8}" type="presParOf" srcId="{D70AF97E-176F-9142-ADEA-ED774079537B}" destId="{F04A14AC-7E42-CB47-8132-E36595B7C7BB}" srcOrd="1" destOrd="0" presId="urn:microsoft.com/office/officeart/2008/layout/VerticalCurvedList"/>
    <dgm:cxn modelId="{F7CDB0B5-1959-3845-A9A5-7C9088591B7E}" type="presParOf" srcId="{D70AF97E-176F-9142-ADEA-ED774079537B}" destId="{903CD187-E6D1-9041-AB0A-F478AFDD3007}" srcOrd="2" destOrd="0" presId="urn:microsoft.com/office/officeart/2008/layout/VerticalCurvedList"/>
    <dgm:cxn modelId="{8544D8D4-5DFA-1441-A181-545602D045B2}" type="presParOf" srcId="{D70AF97E-176F-9142-ADEA-ED774079537B}" destId="{E71126B3-B29A-EC47-80E0-DA3AA4C4D1E3}" srcOrd="3" destOrd="0" presId="urn:microsoft.com/office/officeart/2008/layout/VerticalCurvedList"/>
    <dgm:cxn modelId="{F8290D66-8029-764B-93BA-6D3C38D8EE6C}" type="presParOf" srcId="{D6D5B8E2-1573-0549-8859-A75D90C9DDB1}" destId="{E8D08DC4-67CA-AE4F-B0EF-3FA913E1DB47}" srcOrd="1" destOrd="0" presId="urn:microsoft.com/office/officeart/2008/layout/VerticalCurvedList"/>
    <dgm:cxn modelId="{FD2F2FB0-8110-D047-A1EA-B738BAD76DAD}" type="presParOf" srcId="{D6D5B8E2-1573-0549-8859-A75D90C9DDB1}" destId="{5637A97C-BCEA-BB40-A149-EBF7F2B7049C}" srcOrd="2" destOrd="0" presId="urn:microsoft.com/office/officeart/2008/layout/VerticalCurvedList"/>
    <dgm:cxn modelId="{705277D9-8DAD-1943-9ECA-0BB58AC82B2B}" type="presParOf" srcId="{5637A97C-BCEA-BB40-A149-EBF7F2B7049C}" destId="{F9ABD42A-F48E-A341-8353-DD8A825173E6}" srcOrd="0" destOrd="0" presId="urn:microsoft.com/office/officeart/2008/layout/VerticalCurvedList"/>
    <dgm:cxn modelId="{F26A3BF6-14FB-1B4F-BA36-7B7A190A1E19}" type="presParOf" srcId="{D6D5B8E2-1573-0549-8859-A75D90C9DDB1}" destId="{9348F32C-B04D-C742-B9DE-4165C88F9A6E}" srcOrd="3" destOrd="0" presId="urn:microsoft.com/office/officeart/2008/layout/VerticalCurvedList"/>
    <dgm:cxn modelId="{D2F8CB78-32B4-ED49-BF2F-87F23000E6D4}" type="presParOf" srcId="{D6D5B8E2-1573-0549-8859-A75D90C9DDB1}" destId="{5BD949C6-76C1-DE48-AF2B-AB467C5E7A01}" srcOrd="4" destOrd="0" presId="urn:microsoft.com/office/officeart/2008/layout/VerticalCurvedList"/>
    <dgm:cxn modelId="{1B0B2C32-B5A9-884B-A878-EBE8B6B76BEB}" type="presParOf" srcId="{5BD949C6-76C1-DE48-AF2B-AB467C5E7A01}" destId="{C23BFEDD-6185-F74D-AD63-4B382D89FED8}" srcOrd="0" destOrd="0" presId="urn:microsoft.com/office/officeart/2008/layout/VerticalCurvedList"/>
    <dgm:cxn modelId="{9743AAC2-DABA-1E4B-9B27-2CBEE197FEAA}" type="presParOf" srcId="{D6D5B8E2-1573-0549-8859-A75D90C9DDB1}" destId="{1C541502-606D-AB42-94F4-08FF4767825F}" srcOrd="5" destOrd="0" presId="urn:microsoft.com/office/officeart/2008/layout/VerticalCurvedList"/>
    <dgm:cxn modelId="{35064ED4-0ED7-A949-BED1-610EBD904983}" type="presParOf" srcId="{D6D5B8E2-1573-0549-8859-A75D90C9DDB1}" destId="{0EF5F70B-5A2C-6643-9231-5F649F1B97A3}" srcOrd="6" destOrd="0" presId="urn:microsoft.com/office/officeart/2008/layout/VerticalCurvedList"/>
    <dgm:cxn modelId="{024E94D1-1907-254D-89A9-E479BA8E43A2}" type="presParOf" srcId="{0EF5F70B-5A2C-6643-9231-5F649F1B97A3}" destId="{FD304BF6-6C31-3B4F-A4A7-79783486D4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2266E8-3983-C14C-AF35-3809580C54BE}" type="doc">
      <dgm:prSet loTypeId="urn:microsoft.com/office/officeart/2008/layout/VerticalCurvedList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21ED7AC-1A3E-F042-99D3-45AA395BB186}">
      <dgm:prSet phldrT="[Testo]" custT="1"/>
      <dgm:spPr/>
      <dgm:t>
        <a:bodyPr/>
        <a:lstStyle/>
        <a:p>
          <a:pPr algn="just"/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059F88E-F97A-ED42-B9C1-041C529C0620}" type="par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A17AFCBF-0DF0-134F-936E-6F70DF75B926}" type="sibTrans" cxnId="{61A6F463-63BE-414A-B003-53FB2ECFFF17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ABE5FF3-B783-2244-8A78-63F75B35E14A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gm:t>
    </dgm:pt>
    <dgm:pt modelId="{FA976B80-B86B-9741-8D18-3352BD3E7D53}" type="par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66FC7CF8-6CDD-924B-8E95-24DB8407343B}" type="sibTrans" cxnId="{A73F0377-A964-5D44-894D-750B2EEEFF85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7BC1859D-E68E-214D-9578-E48C75B15EF4}">
      <dgm:prSet phldrT="[Testo]" custT="1"/>
      <dgm:spPr/>
      <dgm:t>
        <a:bodyPr/>
        <a:lstStyle/>
        <a:p>
          <a:pPr algn="just"/>
          <a:r>
            <a:rPr lang="it-IT" sz="2000" b="1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gm:t>
    </dgm:pt>
    <dgm:pt modelId="{251E3579-8646-6B41-8455-FD871623526B}" type="par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219C8591-B4B9-AE4E-B748-1E6F06B34F8C}" type="sibTrans" cxnId="{1C3E091A-15BF-EE4E-AEC8-ECB20E2E646A}">
      <dgm:prSet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0620EA6F-2BD7-BC4B-8839-B3CD66391B31}" type="pres">
      <dgm:prSet presAssocID="{F52266E8-3983-C14C-AF35-3809580C54BE}" presName="Name0" presStyleCnt="0">
        <dgm:presLayoutVars>
          <dgm:chMax val="7"/>
          <dgm:chPref val="7"/>
          <dgm:dir/>
        </dgm:presLayoutVars>
      </dgm:prSet>
      <dgm:spPr/>
    </dgm:pt>
    <dgm:pt modelId="{D6D5B8E2-1573-0549-8859-A75D90C9DDB1}" type="pres">
      <dgm:prSet presAssocID="{F52266E8-3983-C14C-AF35-3809580C54BE}" presName="Name1" presStyleCnt="0"/>
      <dgm:spPr/>
    </dgm:pt>
    <dgm:pt modelId="{D70AF97E-176F-9142-ADEA-ED774079537B}" type="pres">
      <dgm:prSet presAssocID="{F52266E8-3983-C14C-AF35-3809580C54BE}" presName="cycle" presStyleCnt="0"/>
      <dgm:spPr/>
    </dgm:pt>
    <dgm:pt modelId="{50CB73DD-1297-7746-ADA5-262B53C08F65}" type="pres">
      <dgm:prSet presAssocID="{F52266E8-3983-C14C-AF35-3809580C54BE}" presName="srcNode" presStyleLbl="node1" presStyleIdx="0" presStyleCnt="3"/>
      <dgm:spPr/>
    </dgm:pt>
    <dgm:pt modelId="{F04A14AC-7E42-CB47-8132-E36595B7C7BB}" type="pres">
      <dgm:prSet presAssocID="{F52266E8-3983-C14C-AF35-3809580C54BE}" presName="conn" presStyleLbl="parChTrans1D2" presStyleIdx="0" presStyleCnt="1"/>
      <dgm:spPr/>
    </dgm:pt>
    <dgm:pt modelId="{903CD187-E6D1-9041-AB0A-F478AFDD3007}" type="pres">
      <dgm:prSet presAssocID="{F52266E8-3983-C14C-AF35-3809580C54BE}" presName="extraNode" presStyleLbl="node1" presStyleIdx="0" presStyleCnt="3"/>
      <dgm:spPr/>
    </dgm:pt>
    <dgm:pt modelId="{E71126B3-B29A-EC47-80E0-DA3AA4C4D1E3}" type="pres">
      <dgm:prSet presAssocID="{F52266E8-3983-C14C-AF35-3809580C54BE}" presName="dstNode" presStyleLbl="node1" presStyleIdx="0" presStyleCnt="3"/>
      <dgm:spPr/>
    </dgm:pt>
    <dgm:pt modelId="{E8D08DC4-67CA-AE4F-B0EF-3FA913E1DB47}" type="pres">
      <dgm:prSet presAssocID="{121ED7AC-1A3E-F042-99D3-45AA395BB186}" presName="text_1" presStyleLbl="node1" presStyleIdx="0" presStyleCnt="3">
        <dgm:presLayoutVars>
          <dgm:bulletEnabled val="1"/>
        </dgm:presLayoutVars>
      </dgm:prSet>
      <dgm:spPr/>
    </dgm:pt>
    <dgm:pt modelId="{5637A97C-BCEA-BB40-A149-EBF7F2B7049C}" type="pres">
      <dgm:prSet presAssocID="{121ED7AC-1A3E-F042-99D3-45AA395BB186}" presName="accent_1" presStyleCnt="0"/>
      <dgm:spPr/>
    </dgm:pt>
    <dgm:pt modelId="{F9ABD42A-F48E-A341-8353-DD8A825173E6}" type="pres">
      <dgm:prSet presAssocID="{121ED7AC-1A3E-F042-99D3-45AA395BB186}" presName="accentRepeatNode" presStyleLbl="solidFgAcc1" presStyleIdx="0" presStyleCnt="3"/>
      <dgm:spPr/>
    </dgm:pt>
    <dgm:pt modelId="{9348F32C-B04D-C742-B9DE-4165C88F9A6E}" type="pres">
      <dgm:prSet presAssocID="{2ABE5FF3-B783-2244-8A78-63F75B35E14A}" presName="text_2" presStyleLbl="node1" presStyleIdx="1" presStyleCnt="3">
        <dgm:presLayoutVars>
          <dgm:bulletEnabled val="1"/>
        </dgm:presLayoutVars>
      </dgm:prSet>
      <dgm:spPr/>
    </dgm:pt>
    <dgm:pt modelId="{5BD949C6-76C1-DE48-AF2B-AB467C5E7A01}" type="pres">
      <dgm:prSet presAssocID="{2ABE5FF3-B783-2244-8A78-63F75B35E14A}" presName="accent_2" presStyleCnt="0"/>
      <dgm:spPr/>
    </dgm:pt>
    <dgm:pt modelId="{C23BFEDD-6185-F74D-AD63-4B382D89FED8}" type="pres">
      <dgm:prSet presAssocID="{2ABE5FF3-B783-2244-8A78-63F75B35E14A}" presName="accentRepeatNode" presStyleLbl="solidFgAcc1" presStyleIdx="1" presStyleCnt="3"/>
      <dgm:spPr/>
    </dgm:pt>
    <dgm:pt modelId="{1C541502-606D-AB42-94F4-08FF4767825F}" type="pres">
      <dgm:prSet presAssocID="{7BC1859D-E68E-214D-9578-E48C75B15EF4}" presName="text_3" presStyleLbl="node1" presStyleIdx="2" presStyleCnt="3">
        <dgm:presLayoutVars>
          <dgm:bulletEnabled val="1"/>
        </dgm:presLayoutVars>
      </dgm:prSet>
      <dgm:spPr/>
    </dgm:pt>
    <dgm:pt modelId="{0EF5F70B-5A2C-6643-9231-5F649F1B97A3}" type="pres">
      <dgm:prSet presAssocID="{7BC1859D-E68E-214D-9578-E48C75B15EF4}" presName="accent_3" presStyleCnt="0"/>
      <dgm:spPr/>
    </dgm:pt>
    <dgm:pt modelId="{FD304BF6-6C31-3B4F-A4A7-79783486D473}" type="pres">
      <dgm:prSet presAssocID="{7BC1859D-E68E-214D-9578-E48C75B15EF4}" presName="accentRepeatNode" presStyleLbl="solidFgAcc1" presStyleIdx="2" presStyleCnt="3"/>
      <dgm:spPr/>
    </dgm:pt>
  </dgm:ptLst>
  <dgm:cxnLst>
    <dgm:cxn modelId="{1C3E091A-15BF-EE4E-AEC8-ECB20E2E646A}" srcId="{F52266E8-3983-C14C-AF35-3809580C54BE}" destId="{7BC1859D-E68E-214D-9578-E48C75B15EF4}" srcOrd="2" destOrd="0" parTransId="{251E3579-8646-6B41-8455-FD871623526B}" sibTransId="{219C8591-B4B9-AE4E-B748-1E6F06B34F8C}"/>
    <dgm:cxn modelId="{E74AC72B-07DC-D34F-80CE-36390F746A52}" type="presOf" srcId="{2ABE5FF3-B783-2244-8A78-63F75B35E14A}" destId="{9348F32C-B04D-C742-B9DE-4165C88F9A6E}" srcOrd="0" destOrd="0" presId="urn:microsoft.com/office/officeart/2008/layout/VerticalCurvedList"/>
    <dgm:cxn modelId="{61A6F463-63BE-414A-B003-53FB2ECFFF17}" srcId="{F52266E8-3983-C14C-AF35-3809580C54BE}" destId="{121ED7AC-1A3E-F042-99D3-45AA395BB186}" srcOrd="0" destOrd="0" parTransId="{A059F88E-F97A-ED42-B9C1-041C529C0620}" sibTransId="{A17AFCBF-0DF0-134F-936E-6F70DF75B926}"/>
    <dgm:cxn modelId="{A73F0377-A964-5D44-894D-750B2EEEFF85}" srcId="{F52266E8-3983-C14C-AF35-3809580C54BE}" destId="{2ABE5FF3-B783-2244-8A78-63F75B35E14A}" srcOrd="1" destOrd="0" parTransId="{FA976B80-B86B-9741-8D18-3352BD3E7D53}" sibTransId="{66FC7CF8-6CDD-924B-8E95-24DB8407343B}"/>
    <dgm:cxn modelId="{BC375485-4775-2D42-81D3-8B9AF7031CD8}" type="presOf" srcId="{121ED7AC-1A3E-F042-99D3-45AA395BB186}" destId="{E8D08DC4-67CA-AE4F-B0EF-3FA913E1DB47}" srcOrd="0" destOrd="0" presId="urn:microsoft.com/office/officeart/2008/layout/VerticalCurvedList"/>
    <dgm:cxn modelId="{64762094-354E-A94B-8379-74CBD6A379B4}" type="presOf" srcId="{A17AFCBF-0DF0-134F-936E-6F70DF75B926}" destId="{F04A14AC-7E42-CB47-8132-E36595B7C7BB}" srcOrd="0" destOrd="0" presId="urn:microsoft.com/office/officeart/2008/layout/VerticalCurvedList"/>
    <dgm:cxn modelId="{896C1D9F-BB23-A34A-BA34-B764B84184FF}" type="presOf" srcId="{F52266E8-3983-C14C-AF35-3809580C54BE}" destId="{0620EA6F-2BD7-BC4B-8839-B3CD66391B31}" srcOrd="0" destOrd="0" presId="urn:microsoft.com/office/officeart/2008/layout/VerticalCurvedList"/>
    <dgm:cxn modelId="{F53C77B9-C0F1-7B43-B8C3-8DC05C7023AE}" type="presOf" srcId="{7BC1859D-E68E-214D-9578-E48C75B15EF4}" destId="{1C541502-606D-AB42-94F4-08FF4767825F}" srcOrd="0" destOrd="0" presId="urn:microsoft.com/office/officeart/2008/layout/VerticalCurvedList"/>
    <dgm:cxn modelId="{77FB8917-E784-5D40-AD26-3404F39ED5C5}" type="presParOf" srcId="{0620EA6F-2BD7-BC4B-8839-B3CD66391B31}" destId="{D6D5B8E2-1573-0549-8859-A75D90C9DDB1}" srcOrd="0" destOrd="0" presId="urn:microsoft.com/office/officeart/2008/layout/VerticalCurvedList"/>
    <dgm:cxn modelId="{211A9854-6D37-9241-8381-EA5D6D65479E}" type="presParOf" srcId="{D6D5B8E2-1573-0549-8859-A75D90C9DDB1}" destId="{D70AF97E-176F-9142-ADEA-ED774079537B}" srcOrd="0" destOrd="0" presId="urn:microsoft.com/office/officeart/2008/layout/VerticalCurvedList"/>
    <dgm:cxn modelId="{FBFF0892-34F3-D240-9E6B-62EEFDF8A63B}" type="presParOf" srcId="{D70AF97E-176F-9142-ADEA-ED774079537B}" destId="{50CB73DD-1297-7746-ADA5-262B53C08F65}" srcOrd="0" destOrd="0" presId="urn:microsoft.com/office/officeart/2008/layout/VerticalCurvedList"/>
    <dgm:cxn modelId="{E9792232-CE83-3149-8516-8EDB9B7E64E8}" type="presParOf" srcId="{D70AF97E-176F-9142-ADEA-ED774079537B}" destId="{F04A14AC-7E42-CB47-8132-E36595B7C7BB}" srcOrd="1" destOrd="0" presId="urn:microsoft.com/office/officeart/2008/layout/VerticalCurvedList"/>
    <dgm:cxn modelId="{F7CDB0B5-1959-3845-A9A5-7C9088591B7E}" type="presParOf" srcId="{D70AF97E-176F-9142-ADEA-ED774079537B}" destId="{903CD187-E6D1-9041-AB0A-F478AFDD3007}" srcOrd="2" destOrd="0" presId="urn:microsoft.com/office/officeart/2008/layout/VerticalCurvedList"/>
    <dgm:cxn modelId="{8544D8D4-5DFA-1441-A181-545602D045B2}" type="presParOf" srcId="{D70AF97E-176F-9142-ADEA-ED774079537B}" destId="{E71126B3-B29A-EC47-80E0-DA3AA4C4D1E3}" srcOrd="3" destOrd="0" presId="urn:microsoft.com/office/officeart/2008/layout/VerticalCurvedList"/>
    <dgm:cxn modelId="{F8290D66-8029-764B-93BA-6D3C38D8EE6C}" type="presParOf" srcId="{D6D5B8E2-1573-0549-8859-A75D90C9DDB1}" destId="{E8D08DC4-67CA-AE4F-B0EF-3FA913E1DB47}" srcOrd="1" destOrd="0" presId="urn:microsoft.com/office/officeart/2008/layout/VerticalCurvedList"/>
    <dgm:cxn modelId="{FD2F2FB0-8110-D047-A1EA-B738BAD76DAD}" type="presParOf" srcId="{D6D5B8E2-1573-0549-8859-A75D90C9DDB1}" destId="{5637A97C-BCEA-BB40-A149-EBF7F2B7049C}" srcOrd="2" destOrd="0" presId="urn:microsoft.com/office/officeart/2008/layout/VerticalCurvedList"/>
    <dgm:cxn modelId="{705277D9-8DAD-1943-9ECA-0BB58AC82B2B}" type="presParOf" srcId="{5637A97C-BCEA-BB40-A149-EBF7F2B7049C}" destId="{F9ABD42A-F48E-A341-8353-DD8A825173E6}" srcOrd="0" destOrd="0" presId="urn:microsoft.com/office/officeart/2008/layout/VerticalCurvedList"/>
    <dgm:cxn modelId="{F26A3BF6-14FB-1B4F-BA36-7B7A190A1E19}" type="presParOf" srcId="{D6D5B8E2-1573-0549-8859-A75D90C9DDB1}" destId="{9348F32C-B04D-C742-B9DE-4165C88F9A6E}" srcOrd="3" destOrd="0" presId="urn:microsoft.com/office/officeart/2008/layout/VerticalCurvedList"/>
    <dgm:cxn modelId="{D2F8CB78-32B4-ED49-BF2F-87F23000E6D4}" type="presParOf" srcId="{D6D5B8E2-1573-0549-8859-A75D90C9DDB1}" destId="{5BD949C6-76C1-DE48-AF2B-AB467C5E7A01}" srcOrd="4" destOrd="0" presId="urn:microsoft.com/office/officeart/2008/layout/VerticalCurvedList"/>
    <dgm:cxn modelId="{1B0B2C32-B5A9-884B-A878-EBE8B6B76BEB}" type="presParOf" srcId="{5BD949C6-76C1-DE48-AF2B-AB467C5E7A01}" destId="{C23BFEDD-6185-F74D-AD63-4B382D89FED8}" srcOrd="0" destOrd="0" presId="urn:microsoft.com/office/officeart/2008/layout/VerticalCurvedList"/>
    <dgm:cxn modelId="{9743AAC2-DABA-1E4B-9B27-2CBEE197FEAA}" type="presParOf" srcId="{D6D5B8E2-1573-0549-8859-A75D90C9DDB1}" destId="{1C541502-606D-AB42-94F4-08FF4767825F}" srcOrd="5" destOrd="0" presId="urn:microsoft.com/office/officeart/2008/layout/VerticalCurvedList"/>
    <dgm:cxn modelId="{35064ED4-0ED7-A949-BED1-610EBD904983}" type="presParOf" srcId="{D6D5B8E2-1573-0549-8859-A75D90C9DDB1}" destId="{0EF5F70B-5A2C-6643-9231-5F649F1B97A3}" srcOrd="6" destOrd="0" presId="urn:microsoft.com/office/officeart/2008/layout/VerticalCurvedList"/>
    <dgm:cxn modelId="{024E94D1-1907-254D-89A9-E479BA8E43A2}" type="presParOf" srcId="{0EF5F70B-5A2C-6643-9231-5F649F1B97A3}" destId="{FD304BF6-6C31-3B4F-A4A7-79783486D4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FE664D-6CB0-3A48-844A-CCE1BC479998}" type="doc">
      <dgm:prSet loTypeId="urn:microsoft.com/office/officeart/2008/layout/VerticalCurvedList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6288B290-25D6-004C-BBBD-F44F7359A132}">
      <dgm:prSet phldrT="[Testo]"/>
      <dgm:spPr/>
      <dgm:t>
        <a:bodyPr/>
        <a:lstStyle/>
        <a:p>
          <a:pPr algn="just"/>
          <a:r>
            <a:rPr lang="it-IT" b="1" dirty="0">
              <a:solidFill>
                <a:schemeClr val="tx1"/>
              </a:solidFill>
            </a:rPr>
            <a:t>Interviste rivolte agli attori delle aziende sanitarie per individuare gli attuali processi di misurazione e valutazione della performance e relativi punti di forza e criticità</a:t>
          </a:r>
          <a:endParaRPr lang="it-IT" dirty="0">
            <a:solidFill>
              <a:schemeClr val="tx1"/>
            </a:solidFill>
          </a:endParaRPr>
        </a:p>
      </dgm:t>
    </dgm:pt>
    <dgm:pt modelId="{4AB98107-E7CF-1F47-9665-C9A3916AB20C}" type="parTrans" cxnId="{3F9E5A92-DD7A-8C40-8770-30452929FD29}">
      <dgm:prSet/>
      <dgm:spPr/>
      <dgm:t>
        <a:bodyPr/>
        <a:lstStyle/>
        <a:p>
          <a:endParaRPr lang="it-IT"/>
        </a:p>
      </dgm:t>
    </dgm:pt>
    <dgm:pt modelId="{6B976E28-B855-E749-A0C6-6801A7466948}" type="sibTrans" cxnId="{3F9E5A92-DD7A-8C40-8770-30452929FD29}">
      <dgm:prSet/>
      <dgm:spPr/>
      <dgm:t>
        <a:bodyPr/>
        <a:lstStyle/>
        <a:p>
          <a:endParaRPr lang="it-IT"/>
        </a:p>
      </dgm:t>
    </dgm:pt>
    <dgm:pt modelId="{78104592-1FD7-9348-A606-199C6CA141D7}">
      <dgm:prSet/>
      <dgm:spPr/>
      <dgm:t>
        <a:bodyPr/>
        <a:lstStyle/>
        <a:p>
          <a:pPr algn="just"/>
          <a:r>
            <a:rPr lang="it-IT" b="1" dirty="0">
              <a:solidFill>
                <a:schemeClr val="tx1"/>
              </a:solidFill>
            </a:rPr>
            <a:t>Analisi documentale dei processi di misurazione e valutazione della performance delle aziende sanitarie</a:t>
          </a:r>
          <a:endParaRPr lang="it-IT" dirty="0">
            <a:solidFill>
              <a:schemeClr val="tx1"/>
            </a:solidFill>
          </a:endParaRPr>
        </a:p>
      </dgm:t>
    </dgm:pt>
    <dgm:pt modelId="{01544A54-AA3C-7147-A895-7A9A55E6C859}" type="parTrans" cxnId="{4899BF8D-8953-5E48-B411-A4C1D8E70C4B}">
      <dgm:prSet/>
      <dgm:spPr/>
      <dgm:t>
        <a:bodyPr/>
        <a:lstStyle/>
        <a:p>
          <a:endParaRPr lang="it-IT"/>
        </a:p>
      </dgm:t>
    </dgm:pt>
    <dgm:pt modelId="{674A1863-2AB1-884F-9981-E41F94351AF3}" type="sibTrans" cxnId="{4899BF8D-8953-5E48-B411-A4C1D8E70C4B}">
      <dgm:prSet/>
      <dgm:spPr/>
      <dgm:t>
        <a:bodyPr/>
        <a:lstStyle/>
        <a:p>
          <a:endParaRPr lang="it-IT"/>
        </a:p>
      </dgm:t>
    </dgm:pt>
    <dgm:pt modelId="{39AC48DE-961D-3E47-8FFA-909D7C58DB6A}">
      <dgm:prSet/>
      <dgm:spPr/>
      <dgm:t>
        <a:bodyPr/>
        <a:lstStyle/>
        <a:p>
          <a:pPr algn="just"/>
          <a:r>
            <a:rPr lang="it-IT" b="1" dirty="0">
              <a:solidFill>
                <a:schemeClr val="tx1"/>
              </a:solidFill>
            </a:rPr>
            <a:t>Literature review tesa all’individuazione di framework di riferimento per la misurazione e valutazione della performance</a:t>
          </a:r>
          <a:endParaRPr lang="it-IT" dirty="0">
            <a:solidFill>
              <a:schemeClr val="tx1"/>
            </a:solidFill>
          </a:endParaRPr>
        </a:p>
      </dgm:t>
    </dgm:pt>
    <dgm:pt modelId="{246F9F67-C917-8149-81F5-A7670F936217}" type="parTrans" cxnId="{7749CE47-B63A-6B4C-A393-9A46F7A53266}">
      <dgm:prSet/>
      <dgm:spPr/>
      <dgm:t>
        <a:bodyPr/>
        <a:lstStyle/>
        <a:p>
          <a:endParaRPr lang="it-IT"/>
        </a:p>
      </dgm:t>
    </dgm:pt>
    <dgm:pt modelId="{B7FD1A65-1912-F34B-B36B-1BCD131973C3}" type="sibTrans" cxnId="{7749CE47-B63A-6B4C-A393-9A46F7A53266}">
      <dgm:prSet/>
      <dgm:spPr/>
      <dgm:t>
        <a:bodyPr/>
        <a:lstStyle/>
        <a:p>
          <a:endParaRPr lang="it-IT"/>
        </a:p>
      </dgm:t>
    </dgm:pt>
    <dgm:pt modelId="{6E87770F-ABD4-654B-BBAE-173511525AD8}" type="pres">
      <dgm:prSet presAssocID="{96FE664D-6CB0-3A48-844A-CCE1BC479998}" presName="Name0" presStyleCnt="0">
        <dgm:presLayoutVars>
          <dgm:chMax val="7"/>
          <dgm:chPref val="7"/>
          <dgm:dir/>
        </dgm:presLayoutVars>
      </dgm:prSet>
      <dgm:spPr/>
    </dgm:pt>
    <dgm:pt modelId="{6BD6677E-2CFB-8142-BFA0-C508A3F886E9}" type="pres">
      <dgm:prSet presAssocID="{96FE664D-6CB0-3A48-844A-CCE1BC479998}" presName="Name1" presStyleCnt="0"/>
      <dgm:spPr/>
    </dgm:pt>
    <dgm:pt modelId="{2C00D50E-92AE-4847-B42C-5F0D616FFB53}" type="pres">
      <dgm:prSet presAssocID="{96FE664D-6CB0-3A48-844A-CCE1BC479998}" presName="cycle" presStyleCnt="0"/>
      <dgm:spPr/>
    </dgm:pt>
    <dgm:pt modelId="{AFED1317-CC77-9247-8080-1CA4664E7105}" type="pres">
      <dgm:prSet presAssocID="{96FE664D-6CB0-3A48-844A-CCE1BC479998}" presName="srcNode" presStyleLbl="node1" presStyleIdx="0" presStyleCnt="3"/>
      <dgm:spPr/>
    </dgm:pt>
    <dgm:pt modelId="{1820BE89-4087-1046-9703-8D510ADFC9F8}" type="pres">
      <dgm:prSet presAssocID="{96FE664D-6CB0-3A48-844A-CCE1BC479998}" presName="conn" presStyleLbl="parChTrans1D2" presStyleIdx="0" presStyleCnt="1"/>
      <dgm:spPr/>
    </dgm:pt>
    <dgm:pt modelId="{81745C68-B050-B844-8B51-81677F97EFB4}" type="pres">
      <dgm:prSet presAssocID="{96FE664D-6CB0-3A48-844A-CCE1BC479998}" presName="extraNode" presStyleLbl="node1" presStyleIdx="0" presStyleCnt="3"/>
      <dgm:spPr/>
    </dgm:pt>
    <dgm:pt modelId="{2C62D396-6E75-0142-9A08-30D059262DFD}" type="pres">
      <dgm:prSet presAssocID="{96FE664D-6CB0-3A48-844A-CCE1BC479998}" presName="dstNode" presStyleLbl="node1" presStyleIdx="0" presStyleCnt="3"/>
      <dgm:spPr/>
    </dgm:pt>
    <dgm:pt modelId="{C94FF14C-C52F-FD4C-AC8A-F1F529E5DAFE}" type="pres">
      <dgm:prSet presAssocID="{39AC48DE-961D-3E47-8FFA-909D7C58DB6A}" presName="text_1" presStyleLbl="node1" presStyleIdx="0" presStyleCnt="3">
        <dgm:presLayoutVars>
          <dgm:bulletEnabled val="1"/>
        </dgm:presLayoutVars>
      </dgm:prSet>
      <dgm:spPr/>
    </dgm:pt>
    <dgm:pt modelId="{002F681F-141A-F94B-821D-39810AF039B7}" type="pres">
      <dgm:prSet presAssocID="{39AC48DE-961D-3E47-8FFA-909D7C58DB6A}" presName="accent_1" presStyleCnt="0"/>
      <dgm:spPr/>
    </dgm:pt>
    <dgm:pt modelId="{7E56A77D-2A9C-A54B-B429-990923D15B0B}" type="pres">
      <dgm:prSet presAssocID="{39AC48DE-961D-3E47-8FFA-909D7C58DB6A}" presName="accentRepeatNode" presStyleLbl="solidFgAcc1" presStyleIdx="0" presStyleCnt="3"/>
      <dgm:spPr/>
    </dgm:pt>
    <dgm:pt modelId="{A2B1480A-6A1E-0E4A-AD95-2495A42F71D6}" type="pres">
      <dgm:prSet presAssocID="{78104592-1FD7-9348-A606-199C6CA141D7}" presName="text_2" presStyleLbl="node1" presStyleIdx="1" presStyleCnt="3">
        <dgm:presLayoutVars>
          <dgm:bulletEnabled val="1"/>
        </dgm:presLayoutVars>
      </dgm:prSet>
      <dgm:spPr/>
    </dgm:pt>
    <dgm:pt modelId="{D5EE3F9B-18D1-3042-B54D-AB49074102E0}" type="pres">
      <dgm:prSet presAssocID="{78104592-1FD7-9348-A606-199C6CA141D7}" presName="accent_2" presStyleCnt="0"/>
      <dgm:spPr/>
    </dgm:pt>
    <dgm:pt modelId="{33262D83-5276-6F4C-AED6-E5BA3653F8F1}" type="pres">
      <dgm:prSet presAssocID="{78104592-1FD7-9348-A606-199C6CA141D7}" presName="accentRepeatNode" presStyleLbl="solidFgAcc1" presStyleIdx="1" presStyleCnt="3"/>
      <dgm:spPr/>
    </dgm:pt>
    <dgm:pt modelId="{DF89473D-EFF2-544E-BF5F-667E8CEB441E}" type="pres">
      <dgm:prSet presAssocID="{6288B290-25D6-004C-BBBD-F44F7359A132}" presName="text_3" presStyleLbl="node1" presStyleIdx="2" presStyleCnt="3">
        <dgm:presLayoutVars>
          <dgm:bulletEnabled val="1"/>
        </dgm:presLayoutVars>
      </dgm:prSet>
      <dgm:spPr/>
    </dgm:pt>
    <dgm:pt modelId="{CDADB4EA-A010-D044-BE88-1E9E71C06965}" type="pres">
      <dgm:prSet presAssocID="{6288B290-25D6-004C-BBBD-F44F7359A132}" presName="accent_3" presStyleCnt="0"/>
      <dgm:spPr/>
    </dgm:pt>
    <dgm:pt modelId="{EAD43810-DA0F-424E-B006-A493738419C3}" type="pres">
      <dgm:prSet presAssocID="{6288B290-25D6-004C-BBBD-F44F7359A132}" presName="accentRepeatNode" presStyleLbl="solidFgAcc1" presStyleIdx="2" presStyleCnt="3"/>
      <dgm:spPr/>
    </dgm:pt>
  </dgm:ptLst>
  <dgm:cxnLst>
    <dgm:cxn modelId="{4FC1D843-D3AF-DE43-A7BB-1D5CD4BFAB7F}" type="presOf" srcId="{39AC48DE-961D-3E47-8FFA-909D7C58DB6A}" destId="{C94FF14C-C52F-FD4C-AC8A-F1F529E5DAFE}" srcOrd="0" destOrd="0" presId="urn:microsoft.com/office/officeart/2008/layout/VerticalCurvedList"/>
    <dgm:cxn modelId="{7749CE47-B63A-6B4C-A393-9A46F7A53266}" srcId="{96FE664D-6CB0-3A48-844A-CCE1BC479998}" destId="{39AC48DE-961D-3E47-8FFA-909D7C58DB6A}" srcOrd="0" destOrd="0" parTransId="{246F9F67-C917-8149-81F5-A7670F936217}" sibTransId="{B7FD1A65-1912-F34B-B36B-1BCD131973C3}"/>
    <dgm:cxn modelId="{2C560374-B960-784A-BFDB-76519ED733D7}" type="presOf" srcId="{6288B290-25D6-004C-BBBD-F44F7359A132}" destId="{DF89473D-EFF2-544E-BF5F-667E8CEB441E}" srcOrd="0" destOrd="0" presId="urn:microsoft.com/office/officeart/2008/layout/VerticalCurvedList"/>
    <dgm:cxn modelId="{4899BF8D-8953-5E48-B411-A4C1D8E70C4B}" srcId="{96FE664D-6CB0-3A48-844A-CCE1BC479998}" destId="{78104592-1FD7-9348-A606-199C6CA141D7}" srcOrd="1" destOrd="0" parTransId="{01544A54-AA3C-7147-A895-7A9A55E6C859}" sibTransId="{674A1863-2AB1-884F-9981-E41F94351AF3}"/>
    <dgm:cxn modelId="{3F9E5A92-DD7A-8C40-8770-30452929FD29}" srcId="{96FE664D-6CB0-3A48-844A-CCE1BC479998}" destId="{6288B290-25D6-004C-BBBD-F44F7359A132}" srcOrd="2" destOrd="0" parTransId="{4AB98107-E7CF-1F47-9665-C9A3916AB20C}" sibTransId="{6B976E28-B855-E749-A0C6-6801A7466948}"/>
    <dgm:cxn modelId="{FCC2A194-44F9-DE48-9AD1-F6247F22FFE1}" type="presOf" srcId="{96FE664D-6CB0-3A48-844A-CCE1BC479998}" destId="{6E87770F-ABD4-654B-BBAE-173511525AD8}" srcOrd="0" destOrd="0" presId="urn:microsoft.com/office/officeart/2008/layout/VerticalCurvedList"/>
    <dgm:cxn modelId="{70378DC2-F48E-EC45-98BF-E147ECB56C04}" type="presOf" srcId="{78104592-1FD7-9348-A606-199C6CA141D7}" destId="{A2B1480A-6A1E-0E4A-AD95-2495A42F71D6}" srcOrd="0" destOrd="0" presId="urn:microsoft.com/office/officeart/2008/layout/VerticalCurvedList"/>
    <dgm:cxn modelId="{8A814AD3-BD75-B546-84E3-F57D1919FD05}" type="presOf" srcId="{B7FD1A65-1912-F34B-B36B-1BCD131973C3}" destId="{1820BE89-4087-1046-9703-8D510ADFC9F8}" srcOrd="0" destOrd="0" presId="urn:microsoft.com/office/officeart/2008/layout/VerticalCurvedList"/>
    <dgm:cxn modelId="{143FF2F0-756A-CB4F-BCF2-69E2459E76D4}" type="presParOf" srcId="{6E87770F-ABD4-654B-BBAE-173511525AD8}" destId="{6BD6677E-2CFB-8142-BFA0-C508A3F886E9}" srcOrd="0" destOrd="0" presId="urn:microsoft.com/office/officeart/2008/layout/VerticalCurvedList"/>
    <dgm:cxn modelId="{3DB50A22-DA7C-E444-899A-5F121A205100}" type="presParOf" srcId="{6BD6677E-2CFB-8142-BFA0-C508A3F886E9}" destId="{2C00D50E-92AE-4847-B42C-5F0D616FFB53}" srcOrd="0" destOrd="0" presId="urn:microsoft.com/office/officeart/2008/layout/VerticalCurvedList"/>
    <dgm:cxn modelId="{CB3E4B43-70A9-8745-A511-D0D8C5BBF504}" type="presParOf" srcId="{2C00D50E-92AE-4847-B42C-5F0D616FFB53}" destId="{AFED1317-CC77-9247-8080-1CA4664E7105}" srcOrd="0" destOrd="0" presId="urn:microsoft.com/office/officeart/2008/layout/VerticalCurvedList"/>
    <dgm:cxn modelId="{6E5F95A8-F94D-B74B-B341-0A0AB54C4BDB}" type="presParOf" srcId="{2C00D50E-92AE-4847-B42C-5F0D616FFB53}" destId="{1820BE89-4087-1046-9703-8D510ADFC9F8}" srcOrd="1" destOrd="0" presId="urn:microsoft.com/office/officeart/2008/layout/VerticalCurvedList"/>
    <dgm:cxn modelId="{36A10D6B-B04A-7F4A-A1E2-270883733CE6}" type="presParOf" srcId="{2C00D50E-92AE-4847-B42C-5F0D616FFB53}" destId="{81745C68-B050-B844-8B51-81677F97EFB4}" srcOrd="2" destOrd="0" presId="urn:microsoft.com/office/officeart/2008/layout/VerticalCurvedList"/>
    <dgm:cxn modelId="{0F6DC91C-0FDD-8440-BFEE-3D60A895DB52}" type="presParOf" srcId="{2C00D50E-92AE-4847-B42C-5F0D616FFB53}" destId="{2C62D396-6E75-0142-9A08-30D059262DFD}" srcOrd="3" destOrd="0" presId="urn:microsoft.com/office/officeart/2008/layout/VerticalCurvedList"/>
    <dgm:cxn modelId="{EB901036-2776-3C4A-A272-43CD8590AF25}" type="presParOf" srcId="{6BD6677E-2CFB-8142-BFA0-C508A3F886E9}" destId="{C94FF14C-C52F-FD4C-AC8A-F1F529E5DAFE}" srcOrd="1" destOrd="0" presId="urn:microsoft.com/office/officeart/2008/layout/VerticalCurvedList"/>
    <dgm:cxn modelId="{72FE1B3B-D0A6-FA41-AE66-D13A221E600B}" type="presParOf" srcId="{6BD6677E-2CFB-8142-BFA0-C508A3F886E9}" destId="{002F681F-141A-F94B-821D-39810AF039B7}" srcOrd="2" destOrd="0" presId="urn:microsoft.com/office/officeart/2008/layout/VerticalCurvedList"/>
    <dgm:cxn modelId="{6972A30A-720A-FD4D-AD13-07E8860B76C5}" type="presParOf" srcId="{002F681F-141A-F94B-821D-39810AF039B7}" destId="{7E56A77D-2A9C-A54B-B429-990923D15B0B}" srcOrd="0" destOrd="0" presId="urn:microsoft.com/office/officeart/2008/layout/VerticalCurvedList"/>
    <dgm:cxn modelId="{A19F3384-4655-9842-94D6-E999FD43FFFD}" type="presParOf" srcId="{6BD6677E-2CFB-8142-BFA0-C508A3F886E9}" destId="{A2B1480A-6A1E-0E4A-AD95-2495A42F71D6}" srcOrd="3" destOrd="0" presId="urn:microsoft.com/office/officeart/2008/layout/VerticalCurvedList"/>
    <dgm:cxn modelId="{A57C8612-AAA6-0747-999F-00607A2FC820}" type="presParOf" srcId="{6BD6677E-2CFB-8142-BFA0-C508A3F886E9}" destId="{D5EE3F9B-18D1-3042-B54D-AB49074102E0}" srcOrd="4" destOrd="0" presId="urn:microsoft.com/office/officeart/2008/layout/VerticalCurvedList"/>
    <dgm:cxn modelId="{D8730B9E-93A4-D04D-BA1B-58648E3A1C05}" type="presParOf" srcId="{D5EE3F9B-18D1-3042-B54D-AB49074102E0}" destId="{33262D83-5276-6F4C-AED6-E5BA3653F8F1}" srcOrd="0" destOrd="0" presId="urn:microsoft.com/office/officeart/2008/layout/VerticalCurvedList"/>
    <dgm:cxn modelId="{CC600E69-9190-6F47-B690-2AF12A56EB40}" type="presParOf" srcId="{6BD6677E-2CFB-8142-BFA0-C508A3F886E9}" destId="{DF89473D-EFF2-544E-BF5F-667E8CEB441E}" srcOrd="5" destOrd="0" presId="urn:microsoft.com/office/officeart/2008/layout/VerticalCurvedList"/>
    <dgm:cxn modelId="{BE440F2A-5965-9E45-8CA3-7256DF35B3DB}" type="presParOf" srcId="{6BD6677E-2CFB-8142-BFA0-C508A3F886E9}" destId="{CDADB4EA-A010-D044-BE88-1E9E71C06965}" srcOrd="6" destOrd="0" presId="urn:microsoft.com/office/officeart/2008/layout/VerticalCurvedList"/>
    <dgm:cxn modelId="{57B29689-41C5-6145-BFC7-EDB41FB43B47}" type="presParOf" srcId="{CDADB4EA-A010-D044-BE88-1E9E71C06965}" destId="{EAD43810-DA0F-424E-B006-A493738419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14AC-7E42-CB47-8132-E36595B7C7BB}">
      <dsp:nvSpPr>
        <dsp:cNvPr id="0" name=""/>
        <dsp:cNvSpPr/>
      </dsp:nvSpPr>
      <dsp:spPr>
        <a:xfrm>
          <a:off x="-10065954" y="-1537571"/>
          <a:ext cx="11983113" cy="11983113"/>
        </a:xfrm>
        <a:prstGeom prst="blockArc">
          <a:avLst>
            <a:gd name="adj1" fmla="val 18900000"/>
            <a:gd name="adj2" fmla="val 2700000"/>
            <a:gd name="adj3" fmla="val 18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08DC4-67CA-AE4F-B0EF-3FA913E1DB47}">
      <dsp:nvSpPr>
        <dsp:cNvPr id="0" name=""/>
        <dsp:cNvSpPr/>
      </dsp:nvSpPr>
      <dsp:spPr>
        <a:xfrm>
          <a:off x="1236426" y="890797"/>
          <a:ext cx="8480735" cy="17815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236426" y="890797"/>
        <a:ext cx="8480735" cy="1781594"/>
      </dsp:txXfrm>
    </dsp:sp>
    <dsp:sp modelId="{F9ABD42A-F48E-A341-8353-DD8A825173E6}">
      <dsp:nvSpPr>
        <dsp:cNvPr id="0" name=""/>
        <dsp:cNvSpPr/>
      </dsp:nvSpPr>
      <dsp:spPr>
        <a:xfrm>
          <a:off x="122929" y="668097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8F32C-B04D-C742-B9DE-4165C88F9A6E}">
      <dsp:nvSpPr>
        <dsp:cNvPr id="0" name=""/>
        <dsp:cNvSpPr/>
      </dsp:nvSpPr>
      <dsp:spPr>
        <a:xfrm>
          <a:off x="1884035" y="3563188"/>
          <a:ext cx="7833126" cy="17815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sp:txBody>
      <dsp:txXfrm>
        <a:off x="1884035" y="3563188"/>
        <a:ext cx="7833126" cy="1781594"/>
      </dsp:txXfrm>
    </dsp:sp>
    <dsp:sp modelId="{C23BFEDD-6185-F74D-AD63-4B382D89FED8}">
      <dsp:nvSpPr>
        <dsp:cNvPr id="0" name=""/>
        <dsp:cNvSpPr/>
      </dsp:nvSpPr>
      <dsp:spPr>
        <a:xfrm>
          <a:off x="770539" y="3340489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41502-606D-AB42-94F4-08FF4767825F}">
      <dsp:nvSpPr>
        <dsp:cNvPr id="0" name=""/>
        <dsp:cNvSpPr/>
      </dsp:nvSpPr>
      <dsp:spPr>
        <a:xfrm>
          <a:off x="1236426" y="6235579"/>
          <a:ext cx="8480735" cy="178159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sp:txBody>
      <dsp:txXfrm>
        <a:off x="1236426" y="6235579"/>
        <a:ext cx="8480735" cy="1781594"/>
      </dsp:txXfrm>
    </dsp:sp>
    <dsp:sp modelId="{FD304BF6-6C31-3B4F-A4A7-79783486D473}">
      <dsp:nvSpPr>
        <dsp:cNvPr id="0" name=""/>
        <dsp:cNvSpPr/>
      </dsp:nvSpPr>
      <dsp:spPr>
        <a:xfrm>
          <a:off x="122929" y="6012880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14AC-7E42-CB47-8132-E36595B7C7BB}">
      <dsp:nvSpPr>
        <dsp:cNvPr id="0" name=""/>
        <dsp:cNvSpPr/>
      </dsp:nvSpPr>
      <dsp:spPr>
        <a:xfrm>
          <a:off x="-10065954" y="-1537571"/>
          <a:ext cx="11983113" cy="11983113"/>
        </a:xfrm>
        <a:prstGeom prst="blockArc">
          <a:avLst>
            <a:gd name="adj1" fmla="val 18900000"/>
            <a:gd name="adj2" fmla="val 2700000"/>
            <a:gd name="adj3" fmla="val 18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08DC4-67CA-AE4F-B0EF-3FA913E1DB47}">
      <dsp:nvSpPr>
        <dsp:cNvPr id="0" name=""/>
        <dsp:cNvSpPr/>
      </dsp:nvSpPr>
      <dsp:spPr>
        <a:xfrm>
          <a:off x="1236426" y="890797"/>
          <a:ext cx="8480735" cy="17815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236426" y="890797"/>
        <a:ext cx="8480735" cy="1781594"/>
      </dsp:txXfrm>
    </dsp:sp>
    <dsp:sp modelId="{F9ABD42A-F48E-A341-8353-DD8A825173E6}">
      <dsp:nvSpPr>
        <dsp:cNvPr id="0" name=""/>
        <dsp:cNvSpPr/>
      </dsp:nvSpPr>
      <dsp:spPr>
        <a:xfrm>
          <a:off x="122929" y="668097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8F32C-B04D-C742-B9DE-4165C88F9A6E}">
      <dsp:nvSpPr>
        <dsp:cNvPr id="0" name=""/>
        <dsp:cNvSpPr/>
      </dsp:nvSpPr>
      <dsp:spPr>
        <a:xfrm>
          <a:off x="1884035" y="3563188"/>
          <a:ext cx="7833126" cy="17815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sp:txBody>
      <dsp:txXfrm>
        <a:off x="1884035" y="3563188"/>
        <a:ext cx="7833126" cy="1781594"/>
      </dsp:txXfrm>
    </dsp:sp>
    <dsp:sp modelId="{C23BFEDD-6185-F74D-AD63-4B382D89FED8}">
      <dsp:nvSpPr>
        <dsp:cNvPr id="0" name=""/>
        <dsp:cNvSpPr/>
      </dsp:nvSpPr>
      <dsp:spPr>
        <a:xfrm>
          <a:off x="770539" y="3340489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41502-606D-AB42-94F4-08FF4767825F}">
      <dsp:nvSpPr>
        <dsp:cNvPr id="0" name=""/>
        <dsp:cNvSpPr/>
      </dsp:nvSpPr>
      <dsp:spPr>
        <a:xfrm>
          <a:off x="1236426" y="6235579"/>
          <a:ext cx="8480735" cy="178159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sp:txBody>
      <dsp:txXfrm>
        <a:off x="1236426" y="6235579"/>
        <a:ext cx="8480735" cy="1781594"/>
      </dsp:txXfrm>
    </dsp:sp>
    <dsp:sp modelId="{FD304BF6-6C31-3B4F-A4A7-79783486D473}">
      <dsp:nvSpPr>
        <dsp:cNvPr id="0" name=""/>
        <dsp:cNvSpPr/>
      </dsp:nvSpPr>
      <dsp:spPr>
        <a:xfrm>
          <a:off x="122929" y="6012880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14AC-7E42-CB47-8132-E36595B7C7BB}">
      <dsp:nvSpPr>
        <dsp:cNvPr id="0" name=""/>
        <dsp:cNvSpPr/>
      </dsp:nvSpPr>
      <dsp:spPr>
        <a:xfrm>
          <a:off x="-10065954" y="-1537571"/>
          <a:ext cx="11983113" cy="11983113"/>
        </a:xfrm>
        <a:prstGeom prst="blockArc">
          <a:avLst>
            <a:gd name="adj1" fmla="val 18900000"/>
            <a:gd name="adj2" fmla="val 2700000"/>
            <a:gd name="adj3" fmla="val 18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08DC4-67CA-AE4F-B0EF-3FA913E1DB47}">
      <dsp:nvSpPr>
        <dsp:cNvPr id="0" name=""/>
        <dsp:cNvSpPr/>
      </dsp:nvSpPr>
      <dsp:spPr>
        <a:xfrm>
          <a:off x="1236426" y="890797"/>
          <a:ext cx="8480735" cy="17815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236426" y="890797"/>
        <a:ext cx="8480735" cy="1781594"/>
      </dsp:txXfrm>
    </dsp:sp>
    <dsp:sp modelId="{F9ABD42A-F48E-A341-8353-DD8A825173E6}">
      <dsp:nvSpPr>
        <dsp:cNvPr id="0" name=""/>
        <dsp:cNvSpPr/>
      </dsp:nvSpPr>
      <dsp:spPr>
        <a:xfrm>
          <a:off x="122929" y="668097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8F32C-B04D-C742-B9DE-4165C88F9A6E}">
      <dsp:nvSpPr>
        <dsp:cNvPr id="0" name=""/>
        <dsp:cNvSpPr/>
      </dsp:nvSpPr>
      <dsp:spPr>
        <a:xfrm>
          <a:off x="1884035" y="3563188"/>
          <a:ext cx="7833126" cy="17815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sp:txBody>
      <dsp:txXfrm>
        <a:off x="1884035" y="3563188"/>
        <a:ext cx="7833126" cy="1781594"/>
      </dsp:txXfrm>
    </dsp:sp>
    <dsp:sp modelId="{C23BFEDD-6185-F74D-AD63-4B382D89FED8}">
      <dsp:nvSpPr>
        <dsp:cNvPr id="0" name=""/>
        <dsp:cNvSpPr/>
      </dsp:nvSpPr>
      <dsp:spPr>
        <a:xfrm>
          <a:off x="770539" y="3340489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41502-606D-AB42-94F4-08FF4767825F}">
      <dsp:nvSpPr>
        <dsp:cNvPr id="0" name=""/>
        <dsp:cNvSpPr/>
      </dsp:nvSpPr>
      <dsp:spPr>
        <a:xfrm>
          <a:off x="1236426" y="6235579"/>
          <a:ext cx="8480735" cy="178159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sp:txBody>
      <dsp:txXfrm>
        <a:off x="1236426" y="6235579"/>
        <a:ext cx="8480735" cy="1781594"/>
      </dsp:txXfrm>
    </dsp:sp>
    <dsp:sp modelId="{FD304BF6-6C31-3B4F-A4A7-79783486D473}">
      <dsp:nvSpPr>
        <dsp:cNvPr id="0" name=""/>
        <dsp:cNvSpPr/>
      </dsp:nvSpPr>
      <dsp:spPr>
        <a:xfrm>
          <a:off x="122929" y="6012880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14AC-7E42-CB47-8132-E36595B7C7BB}">
      <dsp:nvSpPr>
        <dsp:cNvPr id="0" name=""/>
        <dsp:cNvSpPr/>
      </dsp:nvSpPr>
      <dsp:spPr>
        <a:xfrm>
          <a:off x="-10065954" y="-1537571"/>
          <a:ext cx="11983113" cy="11983113"/>
        </a:xfrm>
        <a:prstGeom prst="blockArc">
          <a:avLst>
            <a:gd name="adj1" fmla="val 18900000"/>
            <a:gd name="adj2" fmla="val 2700000"/>
            <a:gd name="adj3" fmla="val 18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08DC4-67CA-AE4F-B0EF-3FA913E1DB47}">
      <dsp:nvSpPr>
        <dsp:cNvPr id="0" name=""/>
        <dsp:cNvSpPr/>
      </dsp:nvSpPr>
      <dsp:spPr>
        <a:xfrm>
          <a:off x="1236426" y="890797"/>
          <a:ext cx="8480735" cy="17815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Misurazione e valutazione della performance delle aziende sanitarie</a:t>
          </a:r>
          <a:endParaRPr lang="it-IT" sz="2000" b="1" u="sng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1236426" y="890797"/>
        <a:ext cx="8480735" cy="1781594"/>
      </dsp:txXfrm>
    </dsp:sp>
    <dsp:sp modelId="{F9ABD42A-F48E-A341-8353-DD8A825173E6}">
      <dsp:nvSpPr>
        <dsp:cNvPr id="0" name=""/>
        <dsp:cNvSpPr/>
      </dsp:nvSpPr>
      <dsp:spPr>
        <a:xfrm>
          <a:off x="122929" y="668097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8F32C-B04D-C742-B9DE-4165C88F9A6E}">
      <dsp:nvSpPr>
        <dsp:cNvPr id="0" name=""/>
        <dsp:cNvSpPr/>
      </dsp:nvSpPr>
      <dsp:spPr>
        <a:xfrm>
          <a:off x="1884035" y="3563188"/>
          <a:ext cx="7833126" cy="17815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Literature review tesa all’individuazione dei framework di riferimento per la misurazione e valutazione della performance</a:t>
          </a:r>
        </a:p>
      </dsp:txBody>
      <dsp:txXfrm>
        <a:off x="1884035" y="3563188"/>
        <a:ext cx="7833126" cy="1781594"/>
      </dsp:txXfrm>
    </dsp:sp>
    <dsp:sp modelId="{C23BFEDD-6185-F74D-AD63-4B382D89FED8}">
      <dsp:nvSpPr>
        <dsp:cNvPr id="0" name=""/>
        <dsp:cNvSpPr/>
      </dsp:nvSpPr>
      <dsp:spPr>
        <a:xfrm>
          <a:off x="770539" y="3340489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41502-606D-AB42-94F4-08FF4767825F}">
      <dsp:nvSpPr>
        <dsp:cNvPr id="0" name=""/>
        <dsp:cNvSpPr/>
      </dsp:nvSpPr>
      <dsp:spPr>
        <a:xfrm>
          <a:off x="1236426" y="6235579"/>
          <a:ext cx="8480735" cy="178159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14140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Interviste rivolte agli attori del Sistema Sanitario per individuare eventuali criticità nel processo di misurazione e valutazione della performance</a:t>
          </a:r>
        </a:p>
      </dsp:txBody>
      <dsp:txXfrm>
        <a:off x="1236426" y="6235579"/>
        <a:ext cx="8480735" cy="1781594"/>
      </dsp:txXfrm>
    </dsp:sp>
    <dsp:sp modelId="{FD304BF6-6C31-3B4F-A4A7-79783486D473}">
      <dsp:nvSpPr>
        <dsp:cNvPr id="0" name=""/>
        <dsp:cNvSpPr/>
      </dsp:nvSpPr>
      <dsp:spPr>
        <a:xfrm>
          <a:off x="122929" y="6012880"/>
          <a:ext cx="2226992" cy="22269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0BE89-4087-1046-9703-8D510ADFC9F8}">
      <dsp:nvSpPr>
        <dsp:cNvPr id="0" name=""/>
        <dsp:cNvSpPr/>
      </dsp:nvSpPr>
      <dsp:spPr>
        <a:xfrm>
          <a:off x="-5801975" y="-888188"/>
          <a:ext cx="6908870" cy="6908870"/>
        </a:xfrm>
        <a:prstGeom prst="blockArc">
          <a:avLst>
            <a:gd name="adj1" fmla="val 18900000"/>
            <a:gd name="adj2" fmla="val 2700000"/>
            <a:gd name="adj3" fmla="val 31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FF14C-C52F-FD4C-AC8A-F1F529E5DAFE}">
      <dsp:nvSpPr>
        <dsp:cNvPr id="0" name=""/>
        <dsp:cNvSpPr/>
      </dsp:nvSpPr>
      <dsp:spPr>
        <a:xfrm>
          <a:off x="712390" y="513249"/>
          <a:ext cx="7344781" cy="10264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4783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Literature review tesa all’individuazione di framework di riferimento per la misurazione e valutazione della performance</a:t>
          </a:r>
          <a:endParaRPr lang="it-IT" sz="2000" kern="1200" dirty="0">
            <a:solidFill>
              <a:schemeClr val="tx1"/>
            </a:solidFill>
          </a:endParaRPr>
        </a:p>
      </dsp:txBody>
      <dsp:txXfrm>
        <a:off x="712390" y="513249"/>
        <a:ext cx="7344781" cy="1026498"/>
      </dsp:txXfrm>
    </dsp:sp>
    <dsp:sp modelId="{7E56A77D-2A9C-A54B-B429-990923D15B0B}">
      <dsp:nvSpPr>
        <dsp:cNvPr id="0" name=""/>
        <dsp:cNvSpPr/>
      </dsp:nvSpPr>
      <dsp:spPr>
        <a:xfrm>
          <a:off x="70828" y="384936"/>
          <a:ext cx="1283123" cy="12831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1480A-6A1E-0E4A-AD95-2495A42F71D6}">
      <dsp:nvSpPr>
        <dsp:cNvPr id="0" name=""/>
        <dsp:cNvSpPr/>
      </dsp:nvSpPr>
      <dsp:spPr>
        <a:xfrm>
          <a:off x="1085522" y="2052997"/>
          <a:ext cx="6971649" cy="1026498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4783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Analisi documentale dei processi di misurazione e valutazione della performance delle aziende sanitarie</a:t>
          </a:r>
          <a:endParaRPr lang="it-IT" sz="2000" kern="1200" dirty="0">
            <a:solidFill>
              <a:schemeClr val="tx1"/>
            </a:solidFill>
          </a:endParaRPr>
        </a:p>
      </dsp:txBody>
      <dsp:txXfrm>
        <a:off x="1085522" y="2052997"/>
        <a:ext cx="6971649" cy="1026498"/>
      </dsp:txXfrm>
    </dsp:sp>
    <dsp:sp modelId="{33262D83-5276-6F4C-AED6-E5BA3653F8F1}">
      <dsp:nvSpPr>
        <dsp:cNvPr id="0" name=""/>
        <dsp:cNvSpPr/>
      </dsp:nvSpPr>
      <dsp:spPr>
        <a:xfrm>
          <a:off x="443960" y="1924684"/>
          <a:ext cx="1283123" cy="12831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9473D-EFF2-544E-BF5F-667E8CEB441E}">
      <dsp:nvSpPr>
        <dsp:cNvPr id="0" name=""/>
        <dsp:cNvSpPr/>
      </dsp:nvSpPr>
      <dsp:spPr>
        <a:xfrm>
          <a:off x="712390" y="3592745"/>
          <a:ext cx="7344781" cy="102649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4783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Interviste rivolte agli attori delle aziende sanitarie per individuare gli attuali processi di misurazione e valutazione della performance e relativi punti di forza e criticità</a:t>
          </a:r>
          <a:endParaRPr lang="it-IT" sz="2000" kern="1200" dirty="0">
            <a:solidFill>
              <a:schemeClr val="tx1"/>
            </a:solidFill>
          </a:endParaRPr>
        </a:p>
      </dsp:txBody>
      <dsp:txXfrm>
        <a:off x="712390" y="3592745"/>
        <a:ext cx="7344781" cy="1026498"/>
      </dsp:txXfrm>
    </dsp:sp>
    <dsp:sp modelId="{EAD43810-DA0F-424E-B006-A493738419C3}">
      <dsp:nvSpPr>
        <dsp:cNvPr id="0" name=""/>
        <dsp:cNvSpPr/>
      </dsp:nvSpPr>
      <dsp:spPr>
        <a:xfrm>
          <a:off x="70828" y="3464432"/>
          <a:ext cx="1283123" cy="12831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65F11-583E-8A4D-B7B3-46DA65A7FAAD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4299F-AAFB-3442-892C-1838946CB2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221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645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645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51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64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575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6B2C3-919E-429D-8D3C-E7A656216D0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46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C51BB-B235-99B4-F6EF-6DD2D1430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D66101-FC34-6365-1778-A6263663D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5F932-064A-A367-DA2A-13E98BC1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9A704C-6A4A-065A-2E6B-F201D520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B76EEC-79E5-280C-1399-F3525596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81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A28965-D604-FC08-4F2A-239CAF54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033875-EC40-61D8-4F99-159F8A29C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C8F3A8-A43D-BC85-307B-CF17F18D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3F19D9-4868-E142-66AC-CD83B47F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CCC69E-CE4D-DDCA-309B-66C68E99A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97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C9292C-9625-2F7C-8BBE-1197AB329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EDA5BD-1EEE-74FA-2B86-4A76EE51B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1F8A72-21CF-7C4E-AF9B-1B442A40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36EF8D-CCA7-7C0A-3923-E55964B7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164698-7FDF-E5DE-07D6-B35EC18D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20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3577C4-0674-D716-316D-EB5C38ED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0BD409-BEDE-C46A-08DA-FA3E541C9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4691D5-9572-33E5-63FF-A918F491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4A22CD-608B-2473-6FD6-E3A72AAD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665F03-B25F-58A2-F00B-16AEAD68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5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BCDFD8-B93E-1301-C8A4-68AEBC8F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CB43D7-B9D7-C572-B2BC-FD170CFD6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88F412-B205-E266-B238-91F00100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1FE881-03D6-2F31-6088-9CAB6844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21BF20-9F81-B268-E28D-F7C009921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67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A4B21-6388-35E6-3122-CA6277DBC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90FFC2-C514-DE53-5B7D-546B7D9BA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0579DC-12FB-781A-3010-5AF3A8096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B60FAC-911C-2913-6258-EDE5DC3D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12561A-CCB0-7AB1-5042-3776C279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8C8BE4-42C4-8D9B-F77B-CCF7FB10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25BA38-A467-1105-C144-956053D8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FB253D-BBCF-B401-5118-7C1AADE41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CAAB37B-2CAB-322C-3039-7A3959D3A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476F82-FB13-8EB1-ED25-EA8364C53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91B8BF-AF40-0C79-592F-CE04B0758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FECE3A-034D-7180-C317-A0187AB33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B14650B-3E5E-E4A8-BFBA-1E27E6DB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BEEC580-2296-DB7D-8A81-33192D07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801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1763C1-BAF8-6240-F79B-F88AE0A3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8AD0260-DB43-0AAF-D667-12F0EFC2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B695DDB-9449-6131-E84F-C6D79CDB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6E7D7C-A9C6-3782-5F71-A50D4FF0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75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6EDB509-9048-E47E-B504-68D9413FF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F08CC8-E139-4A28-BF97-DEB99212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05248E1-154A-FC47-4321-14DF4A69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47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8B295-6739-261D-BDE1-0530870C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B555D-A3AD-7AEF-E19E-2CC366ACC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75367A-5255-842B-3D8B-A96E6A41C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480EA8-8CF4-56E3-7DCB-EDE82037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5DB339-44BE-5DD0-BB42-2B8CEA88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0B512D-C2B5-24FE-6E93-6B4A8785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227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1D1C4F-4D26-A492-B802-C40517CA2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200D950-4648-DE62-90FD-5A5627D00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AB7761-34EF-5D28-1B36-F8DE318C5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FE7ECB-EC78-2D5D-3E6F-1B01619C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D3A97D-923F-47BD-AB98-91BF6431A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522F81-AA5A-75CC-4FAB-AED2BA99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2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D48CE8-4142-2E0B-F29F-2732B9A33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91A59A-C8A4-CC60-974D-AB83B3C13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DCAFB5-362E-A52E-49B0-316AB537D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393B7-5AEB-8D43-9CEC-535962A56CA1}" type="datetimeFigureOut">
              <a:rPr lang="it-IT" smtClean="0"/>
              <a:t>27/11/23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94F50-D438-F97A-6C3E-FAE9C134E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C31541-CDA5-5231-5C21-332B9C35A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91BA4-498B-024A-AEEC-37268DB957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15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F21A739-BAEE-40B7-B181-10ACDC93A400}"/>
              </a:ext>
            </a:extLst>
          </p:cNvPr>
          <p:cNvSpPr txBox="1"/>
          <p:nvPr/>
        </p:nvSpPr>
        <p:spPr>
          <a:xfrm>
            <a:off x="839456" y="915692"/>
            <a:ext cx="10513087" cy="6919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it-IT" sz="2600" b="1" dirty="0">
              <a:solidFill>
                <a:srgbClr val="001E5E"/>
              </a:solidFill>
              <a:effectLst/>
              <a:latin typeface="Tahoma" panose="020B0604030504040204" pitchFamily="34" charset="0"/>
            </a:endParaRPr>
          </a:p>
          <a:p>
            <a:pPr algn="ctr">
              <a:spcAft>
                <a:spcPts val="800"/>
              </a:spcAft>
            </a:pPr>
            <a:endParaRPr lang="it-IT" sz="2600" b="1" dirty="0">
              <a:solidFill>
                <a:srgbClr val="001E5E"/>
              </a:solidFill>
              <a:latin typeface="Tahoma" panose="020B060403050404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it-IT" sz="3600" b="1" dirty="0">
                <a:solidFill>
                  <a:srgbClr val="001E5E"/>
                </a:solidFill>
                <a:effectLst/>
              </a:rPr>
              <a:t>Health system performance </a:t>
            </a:r>
            <a:r>
              <a:rPr lang="it-IT" sz="3600" b="1" dirty="0" err="1">
                <a:solidFill>
                  <a:srgbClr val="001E5E"/>
                </a:solidFill>
                <a:effectLst/>
              </a:rPr>
              <a:t>measurement</a:t>
            </a:r>
            <a:r>
              <a:rPr lang="it-IT" sz="3600" b="1" dirty="0">
                <a:solidFill>
                  <a:srgbClr val="001E5E"/>
                </a:solidFill>
                <a:effectLst/>
              </a:rPr>
              <a:t> and </a:t>
            </a:r>
            <a:r>
              <a:rPr lang="it-IT" sz="3600" b="1" dirty="0" err="1">
                <a:solidFill>
                  <a:srgbClr val="001E5E"/>
                </a:solidFill>
                <a:effectLst/>
              </a:rPr>
              <a:t>evaluation</a:t>
            </a:r>
            <a:r>
              <a:rPr lang="it-IT" sz="3600" b="1" dirty="0">
                <a:solidFill>
                  <a:srgbClr val="001E5E"/>
                </a:solidFill>
                <a:effectLst/>
              </a:rPr>
              <a:t> (WP1)</a:t>
            </a:r>
            <a:br>
              <a:rPr lang="it-IT" sz="2600" dirty="0">
                <a:effectLst/>
              </a:rPr>
            </a:br>
            <a:endParaRPr lang="it-IT" sz="2600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Grazia Dicuonzo</a:t>
            </a:r>
            <a:r>
              <a:rPr lang="en-US" sz="2200" b="1" baseline="30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*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Antonio Nisio</a:t>
            </a:r>
            <a:r>
              <a:rPr lang="en-US" sz="2200" b="1" baseline="30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*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Simona Ranaldo*</a:t>
            </a:r>
          </a:p>
          <a:p>
            <a:pPr algn="ctr">
              <a:spcAft>
                <a:spcPts val="800"/>
              </a:spcAft>
            </a:pPr>
            <a:r>
              <a:rPr lang="en-US" sz="2200" b="1" baseline="30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*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Università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degli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Studi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di Bari Aldo Moro</a:t>
            </a:r>
          </a:p>
          <a:p>
            <a:pPr algn="ctr"/>
            <a:endParaRPr lang="it-IT" sz="2400" dirty="0"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  <a:p>
            <a:pPr algn="ctr"/>
            <a:r>
              <a:rPr lang="it-IT" sz="2600" b="1" dirty="0">
                <a:solidFill>
                  <a:schemeClr val="tx1"/>
                </a:solidFill>
                <a:effectLst/>
              </a:rPr>
              <a:t>Progetto GRINS</a:t>
            </a:r>
            <a:r>
              <a:rPr lang="it-IT" sz="2600" dirty="0">
                <a:solidFill>
                  <a:schemeClr val="tx1"/>
                </a:solidFill>
                <a:effectLst/>
              </a:rPr>
              <a:t> - </a:t>
            </a:r>
            <a:r>
              <a:rPr lang="it-IT" sz="2600" dirty="0" err="1">
                <a:solidFill>
                  <a:schemeClr val="tx1"/>
                </a:solidFill>
                <a:effectLst/>
              </a:rPr>
              <a:t>Growing</a:t>
            </a:r>
            <a:r>
              <a:rPr lang="it-IT" sz="2600" dirty="0">
                <a:solidFill>
                  <a:schemeClr val="tx1"/>
                </a:solidFill>
                <a:effectLst/>
              </a:rPr>
              <a:t> </a:t>
            </a:r>
            <a:r>
              <a:rPr lang="it-IT" sz="2600" dirty="0" err="1">
                <a:solidFill>
                  <a:schemeClr val="tx1"/>
                </a:solidFill>
                <a:effectLst/>
              </a:rPr>
              <a:t>Resilient</a:t>
            </a:r>
            <a:r>
              <a:rPr lang="it-IT" sz="2600" dirty="0">
                <a:solidFill>
                  <a:schemeClr val="tx1"/>
                </a:solidFill>
                <a:effectLst/>
              </a:rPr>
              <a:t>, </a:t>
            </a:r>
            <a:r>
              <a:rPr lang="it-IT" sz="2600" dirty="0" err="1">
                <a:solidFill>
                  <a:schemeClr val="tx1"/>
                </a:solidFill>
                <a:effectLst/>
              </a:rPr>
              <a:t>INclusive</a:t>
            </a:r>
            <a:r>
              <a:rPr lang="it-IT" sz="2600" dirty="0">
                <a:solidFill>
                  <a:schemeClr val="tx1"/>
                </a:solidFill>
                <a:effectLst/>
              </a:rPr>
              <a:t> and </a:t>
            </a:r>
            <a:r>
              <a:rPr lang="it-IT" sz="2600" dirty="0" err="1">
                <a:solidFill>
                  <a:schemeClr val="tx1"/>
                </a:solidFill>
                <a:effectLst/>
              </a:rPr>
              <a:t>Sustainable</a:t>
            </a:r>
            <a:endParaRPr lang="it-IT" sz="2600" dirty="0">
              <a:solidFill>
                <a:schemeClr val="tx1"/>
              </a:solidFill>
              <a:effectLst/>
            </a:endParaRPr>
          </a:p>
          <a:p>
            <a:pPr algn="ctr"/>
            <a:r>
              <a:rPr lang="it-IT" sz="2600" dirty="0">
                <a:solidFill>
                  <a:schemeClr val="tx1"/>
                </a:solidFill>
                <a:effectLst/>
              </a:rPr>
              <a:t>CUP progetto: H93C22000650001 e Codice Progetto: PE00000018</a:t>
            </a:r>
          </a:p>
          <a:p>
            <a:pPr algn="ctr"/>
            <a:r>
              <a:rPr lang="it-IT" sz="2600" b="1" dirty="0" err="1"/>
              <a:t>Spoke</a:t>
            </a:r>
            <a:r>
              <a:rPr lang="it-IT" sz="2600" b="1" dirty="0"/>
              <a:t> 2 </a:t>
            </a:r>
            <a:r>
              <a:rPr lang="it-IT" sz="2600" b="1" dirty="0" err="1"/>
              <a:t>Pubblic</a:t>
            </a:r>
            <a:r>
              <a:rPr lang="it-IT" sz="2600" b="1" dirty="0"/>
              <a:t> </a:t>
            </a:r>
            <a:r>
              <a:rPr lang="it-IT" sz="2600" b="1" dirty="0" err="1"/>
              <a:t>sector</a:t>
            </a:r>
            <a:r>
              <a:rPr lang="it-IT" sz="2600" b="1" dirty="0"/>
              <a:t>, policy design and performance</a:t>
            </a:r>
            <a:endParaRPr lang="it-IT" sz="2600" b="1" dirty="0">
              <a:solidFill>
                <a:schemeClr val="tx1"/>
              </a:solidFill>
              <a:effectLst/>
            </a:endParaRPr>
          </a:p>
          <a:p>
            <a:pPr algn="ctr">
              <a:spcAft>
                <a:spcPts val="800"/>
              </a:spcAft>
            </a:pPr>
            <a:endParaRPr lang="it-IT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it-IT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643F77-02CB-56B8-44BE-8821D1599199}"/>
              </a:ext>
            </a:extLst>
          </p:cNvPr>
          <p:cNvSpPr txBox="1"/>
          <p:nvPr/>
        </p:nvSpPr>
        <p:spPr>
          <a:xfrm>
            <a:off x="285226" y="6488668"/>
            <a:ext cx="505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AIDEA 2023 – Convegno Nazionale 5-6 ottobre 2023</a:t>
            </a:r>
          </a:p>
        </p:txBody>
      </p:sp>
      <p:pic>
        <p:nvPicPr>
          <p:cNvPr id="3" name="Picture 1" descr="page1image27680688">
            <a:extLst>
              <a:ext uri="{FF2B5EF4-FFF2-40B4-BE49-F238E27FC236}">
                <a16:creationId xmlns:a16="http://schemas.microsoft.com/office/drawing/2014/main" id="{8D5AE0A1-4976-EB89-F835-5BC8FF4B8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age1image27697904">
            <a:extLst>
              <a:ext uri="{FF2B5EF4-FFF2-40B4-BE49-F238E27FC236}">
                <a16:creationId xmlns:a16="http://schemas.microsoft.com/office/drawing/2014/main" id="{E2F97B53-6673-39C4-E88C-D0EFDAE65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960" y="0"/>
            <a:ext cx="153924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0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986795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Agenda</a:t>
            </a: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1980182" y="1639106"/>
            <a:ext cx="8229600" cy="420933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it-IT" sz="3600" dirty="0"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Obiettivo e rilevanza del progetto</a:t>
            </a:r>
          </a:p>
          <a:p>
            <a:pPr>
              <a:buFont typeface="Wingdings" pitchFamily="2" charset="2"/>
              <a:buChar char="v"/>
            </a:pPr>
            <a:r>
              <a:rPr lang="it-IT" sz="3600" dirty="0"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Dati di input</a:t>
            </a:r>
          </a:p>
          <a:p>
            <a:pPr>
              <a:buFont typeface="Wingdings" pitchFamily="2" charset="2"/>
              <a:buChar char="v"/>
            </a:pPr>
            <a:r>
              <a:rPr lang="it-IT" sz="3600" dirty="0"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Elaborazione dei dati</a:t>
            </a:r>
          </a:p>
          <a:p>
            <a:pPr>
              <a:buFont typeface="Wingdings" pitchFamily="2" charset="2"/>
              <a:buChar char="v"/>
            </a:pPr>
            <a:r>
              <a:rPr lang="it-IT" sz="3600" dirty="0"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Dati di output per Amelia</a:t>
            </a:r>
          </a:p>
          <a:p>
            <a:pPr>
              <a:buFont typeface="Wingdings" pitchFamily="2" charset="2"/>
              <a:buChar char="v"/>
            </a:pPr>
            <a:r>
              <a:rPr lang="it-IT" sz="3600" dirty="0">
                <a:latin typeface="Calibri" panose="020F0502020204030204" pitchFamily="34" charset="0"/>
                <a:ea typeface="Batang" pitchFamily="18" charset="-127"/>
                <a:cs typeface="Calibri" panose="020F0502020204030204" pitchFamily="34" charset="0"/>
              </a:rPr>
              <a:t>Stato di avanzamento</a:t>
            </a:r>
          </a:p>
          <a:p>
            <a:pPr>
              <a:buFont typeface="Wingdings" pitchFamily="2" charset="2"/>
              <a:buChar char="v"/>
            </a:pPr>
            <a:endParaRPr lang="it-IT" sz="2200" dirty="0">
              <a:latin typeface="Times" pitchFamily="2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DE10FF-5014-B88F-536B-7461A1F2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75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2732" y="20447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Obiettivo e rilevanza del progetto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2732" y="1212474"/>
            <a:ext cx="7038353" cy="15885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400" dirty="0">
              <a:ea typeface="Batang" pitchFamily="18" charset="-127"/>
              <a:cs typeface="Calibri" panose="020F0502020204030204" pitchFamily="34" charset="0"/>
            </a:endParaRPr>
          </a:p>
          <a:p>
            <a:pPr algn="just"/>
            <a:r>
              <a:rPr lang="it-IT" sz="2600" dirty="0">
                <a:ea typeface="Batang" pitchFamily="18" charset="-127"/>
                <a:cs typeface="Calibri" panose="020F0502020204030204" pitchFamily="34" charset="0"/>
              </a:rPr>
              <a:t>Migliorare il funzionamento e l’organizzazione del Sistema Sanitario Nazionale.</a:t>
            </a:r>
          </a:p>
          <a:p>
            <a:pPr algn="just"/>
            <a:endParaRPr lang="it-IT" sz="2400" dirty="0">
              <a:ea typeface="Batang" pitchFamily="18" charset="-127"/>
              <a:cs typeface="Calibri" panose="020F0502020204030204" pitchFamily="34" charset="0"/>
            </a:endParaRPr>
          </a:p>
          <a:p>
            <a:pPr algn="just"/>
            <a:r>
              <a:rPr lang="it-IT" sz="2600" dirty="0">
                <a:effectLst/>
                <a:ea typeface="Lucida Sans Unicode" panose="020B0602030504020204" pitchFamily="34" charset="0"/>
              </a:rPr>
              <a:t>Migliorare la misurazione </a:t>
            </a:r>
            <a:r>
              <a:rPr lang="it-IT" sz="2600" dirty="0">
                <a:ea typeface="Lucida Sans Unicode" panose="020B0602030504020204" pitchFamily="34" charset="0"/>
              </a:rPr>
              <a:t>della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performance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del</a:t>
            </a:r>
            <a:r>
              <a:rPr lang="it-IT" sz="2600" spc="-62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Sistema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Sanitario.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Per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raggiungere questo</a:t>
            </a:r>
            <a:r>
              <a:rPr lang="it-IT" sz="2600" spc="-590" dirty="0"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obiettivo, il WP costruisce,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raccoglie e valida strumenti</a:t>
            </a:r>
            <a:r>
              <a:rPr lang="it-IT" sz="2600" spc="-62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analitici per la misurazione</a:t>
            </a:r>
            <a:r>
              <a:rPr lang="it-IT" sz="2600" spc="-62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delle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performance,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da</a:t>
            </a:r>
            <a:r>
              <a:rPr lang="it-IT" sz="2600" spc="-62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integrare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in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banche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dati</a:t>
            </a:r>
            <a:r>
              <a:rPr lang="it-IT" sz="2600" spc="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esistenti</a:t>
            </a:r>
            <a:r>
              <a:rPr lang="it-IT" sz="2600" spc="-3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e</a:t>
            </a:r>
            <a:r>
              <a:rPr lang="it-IT" sz="2600" spc="-2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indagini</a:t>
            </a:r>
            <a:r>
              <a:rPr lang="it-IT" sz="2600" spc="-30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i="1" dirty="0">
                <a:effectLst/>
                <a:ea typeface="Lucida Sans Unicode" panose="020B0602030504020204" pitchFamily="34" charset="0"/>
              </a:rPr>
              <a:t>ad</a:t>
            </a:r>
            <a:r>
              <a:rPr lang="it-IT" sz="2600" i="1" spc="45" dirty="0">
                <a:effectLst/>
                <a:ea typeface="Lucida Sans Unicode" panose="020B0602030504020204" pitchFamily="34" charset="0"/>
              </a:rPr>
              <a:t> </a:t>
            </a:r>
            <a:r>
              <a:rPr lang="it-IT" sz="2600" i="1" dirty="0">
                <a:effectLst/>
                <a:ea typeface="Lucida Sans Unicode" panose="020B0602030504020204" pitchFamily="34" charset="0"/>
              </a:rPr>
              <a:t>hoc</a:t>
            </a:r>
            <a:r>
              <a:rPr lang="it-IT" sz="2600" dirty="0">
                <a:effectLst/>
                <a:ea typeface="Lucida Sans Unicode" panose="020B0602030504020204" pitchFamily="34" charset="0"/>
              </a:rPr>
              <a:t>.</a:t>
            </a:r>
            <a:r>
              <a:rPr lang="it-IT" sz="2600" dirty="0">
                <a:effectLst/>
              </a:rPr>
              <a:t> </a:t>
            </a:r>
            <a:endParaRPr lang="it-IT" sz="2600" dirty="0">
              <a:ea typeface="Batang" pitchFamily="18" charset="-127"/>
              <a:cs typeface="Calibri" panose="020F0502020204030204" pitchFamily="34" charset="0"/>
            </a:endParaRPr>
          </a:p>
        </p:txBody>
      </p:sp>
      <p:sp>
        <p:nvSpPr>
          <p:cNvPr id="4" name="Segnaposto piè di pagina 5">
            <a:extLst>
              <a:ext uri="{FF2B5EF4-FFF2-40B4-BE49-F238E27FC236}">
                <a16:creationId xmlns:a16="http://schemas.microsoft.com/office/drawing/2014/main" id="{F923AC88-EA4A-322A-440A-349AA549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BF40-91B7-4185-93E1-2285CF3D5CBF}" type="slidenum">
              <a:rPr lang="it-IT" smtClean="0"/>
              <a:t>3</a:t>
            </a:fld>
            <a:endParaRPr lang="it-IT"/>
          </a:p>
        </p:txBody>
      </p:sp>
      <p:grpSp>
        <p:nvGrpSpPr>
          <p:cNvPr id="8" name="Group 76">
            <a:extLst>
              <a:ext uri="{FF2B5EF4-FFF2-40B4-BE49-F238E27FC236}">
                <a16:creationId xmlns:a16="http://schemas.microsoft.com/office/drawing/2014/main" id="{DE70D743-A78A-1CC4-8E5C-3BD7BF40A7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610600" y="1220466"/>
            <a:ext cx="3331845" cy="1854835"/>
            <a:chOff x="7867" y="1174"/>
            <a:chExt cx="5247" cy="2921"/>
          </a:xfrm>
        </p:grpSpPr>
        <p:sp>
          <p:nvSpPr>
            <p:cNvPr id="16" name="Freeform 77">
              <a:extLst>
                <a:ext uri="{FF2B5EF4-FFF2-40B4-BE49-F238E27FC236}">
                  <a16:creationId xmlns:a16="http://schemas.microsoft.com/office/drawing/2014/main" id="{05F8F499-928B-ADC2-9D68-E9C3FA4EBFC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873" y="1181"/>
              <a:ext cx="5235" cy="2908"/>
            </a:xfrm>
            <a:custGeom>
              <a:avLst/>
              <a:gdLst>
                <a:gd name="T0" fmla="+- 0 12817 7873"/>
                <a:gd name="T1" fmla="*/ T0 w 5235"/>
                <a:gd name="T2" fmla="+- 0 1181 1181"/>
                <a:gd name="T3" fmla="*/ 1181 h 2908"/>
                <a:gd name="T4" fmla="+- 0 8164 7873"/>
                <a:gd name="T5" fmla="*/ T4 w 5235"/>
                <a:gd name="T6" fmla="+- 0 1181 1181"/>
                <a:gd name="T7" fmla="*/ 1181 h 2908"/>
                <a:gd name="T8" fmla="+- 0 8087 7873"/>
                <a:gd name="T9" fmla="*/ T8 w 5235"/>
                <a:gd name="T10" fmla="+- 0 1191 1181"/>
                <a:gd name="T11" fmla="*/ 1191 h 2908"/>
                <a:gd name="T12" fmla="+- 0 8017 7873"/>
                <a:gd name="T13" fmla="*/ T12 w 5235"/>
                <a:gd name="T14" fmla="+- 0 1221 1181"/>
                <a:gd name="T15" fmla="*/ 1221 h 2908"/>
                <a:gd name="T16" fmla="+- 0 7958 7873"/>
                <a:gd name="T17" fmla="*/ T16 w 5235"/>
                <a:gd name="T18" fmla="+- 0 1266 1181"/>
                <a:gd name="T19" fmla="*/ 1266 h 2908"/>
                <a:gd name="T20" fmla="+- 0 7913 7873"/>
                <a:gd name="T21" fmla="*/ T20 w 5235"/>
                <a:gd name="T22" fmla="+- 0 1325 1181"/>
                <a:gd name="T23" fmla="*/ 1325 h 2908"/>
                <a:gd name="T24" fmla="+- 0 7884 7873"/>
                <a:gd name="T25" fmla="*/ T24 w 5235"/>
                <a:gd name="T26" fmla="+- 0 1395 1181"/>
                <a:gd name="T27" fmla="*/ 1395 h 2908"/>
                <a:gd name="T28" fmla="+- 0 7873 7873"/>
                <a:gd name="T29" fmla="*/ T28 w 5235"/>
                <a:gd name="T30" fmla="+- 0 1472 1181"/>
                <a:gd name="T31" fmla="*/ 1472 h 2908"/>
                <a:gd name="T32" fmla="+- 0 7873 7873"/>
                <a:gd name="T33" fmla="*/ T32 w 5235"/>
                <a:gd name="T34" fmla="+- 0 3798 1181"/>
                <a:gd name="T35" fmla="*/ 3798 h 2908"/>
                <a:gd name="T36" fmla="+- 0 7884 7873"/>
                <a:gd name="T37" fmla="*/ T36 w 5235"/>
                <a:gd name="T38" fmla="+- 0 3875 1181"/>
                <a:gd name="T39" fmla="*/ 3875 h 2908"/>
                <a:gd name="T40" fmla="+- 0 7913 7873"/>
                <a:gd name="T41" fmla="*/ T40 w 5235"/>
                <a:gd name="T42" fmla="+- 0 3945 1181"/>
                <a:gd name="T43" fmla="*/ 3945 h 2908"/>
                <a:gd name="T44" fmla="+- 0 7958 7873"/>
                <a:gd name="T45" fmla="*/ T44 w 5235"/>
                <a:gd name="T46" fmla="+- 0 4004 1181"/>
                <a:gd name="T47" fmla="*/ 4004 h 2908"/>
                <a:gd name="T48" fmla="+- 0 8017 7873"/>
                <a:gd name="T49" fmla="*/ T48 w 5235"/>
                <a:gd name="T50" fmla="+- 0 4049 1181"/>
                <a:gd name="T51" fmla="*/ 4049 h 2908"/>
                <a:gd name="T52" fmla="+- 0 8087 7873"/>
                <a:gd name="T53" fmla="*/ T52 w 5235"/>
                <a:gd name="T54" fmla="+- 0 4078 1181"/>
                <a:gd name="T55" fmla="*/ 4078 h 2908"/>
                <a:gd name="T56" fmla="+- 0 8164 7873"/>
                <a:gd name="T57" fmla="*/ T56 w 5235"/>
                <a:gd name="T58" fmla="+- 0 4089 1181"/>
                <a:gd name="T59" fmla="*/ 4089 h 2908"/>
                <a:gd name="T60" fmla="+- 0 12817 7873"/>
                <a:gd name="T61" fmla="*/ T60 w 5235"/>
                <a:gd name="T62" fmla="+- 0 4089 1181"/>
                <a:gd name="T63" fmla="*/ 4089 h 2908"/>
                <a:gd name="T64" fmla="+- 0 12894 7873"/>
                <a:gd name="T65" fmla="*/ T64 w 5235"/>
                <a:gd name="T66" fmla="+- 0 4078 1181"/>
                <a:gd name="T67" fmla="*/ 4078 h 2908"/>
                <a:gd name="T68" fmla="+- 0 12963 7873"/>
                <a:gd name="T69" fmla="*/ T68 w 5235"/>
                <a:gd name="T70" fmla="+- 0 4049 1181"/>
                <a:gd name="T71" fmla="*/ 4049 h 2908"/>
                <a:gd name="T72" fmla="+- 0 13022 7873"/>
                <a:gd name="T73" fmla="*/ T72 w 5235"/>
                <a:gd name="T74" fmla="+- 0 4004 1181"/>
                <a:gd name="T75" fmla="*/ 4004 h 2908"/>
                <a:gd name="T76" fmla="+- 0 13068 7873"/>
                <a:gd name="T77" fmla="*/ T76 w 5235"/>
                <a:gd name="T78" fmla="+- 0 3945 1181"/>
                <a:gd name="T79" fmla="*/ 3945 h 2908"/>
                <a:gd name="T80" fmla="+- 0 13097 7873"/>
                <a:gd name="T81" fmla="*/ T80 w 5235"/>
                <a:gd name="T82" fmla="+- 0 3875 1181"/>
                <a:gd name="T83" fmla="*/ 3875 h 2908"/>
                <a:gd name="T84" fmla="+- 0 13107 7873"/>
                <a:gd name="T85" fmla="*/ T84 w 5235"/>
                <a:gd name="T86" fmla="+- 0 3798 1181"/>
                <a:gd name="T87" fmla="*/ 3798 h 2908"/>
                <a:gd name="T88" fmla="+- 0 13107 7873"/>
                <a:gd name="T89" fmla="*/ T88 w 5235"/>
                <a:gd name="T90" fmla="+- 0 1472 1181"/>
                <a:gd name="T91" fmla="*/ 1472 h 2908"/>
                <a:gd name="T92" fmla="+- 0 13097 7873"/>
                <a:gd name="T93" fmla="*/ T92 w 5235"/>
                <a:gd name="T94" fmla="+- 0 1395 1181"/>
                <a:gd name="T95" fmla="*/ 1395 h 2908"/>
                <a:gd name="T96" fmla="+- 0 13068 7873"/>
                <a:gd name="T97" fmla="*/ T96 w 5235"/>
                <a:gd name="T98" fmla="+- 0 1325 1181"/>
                <a:gd name="T99" fmla="*/ 1325 h 2908"/>
                <a:gd name="T100" fmla="+- 0 13022 7873"/>
                <a:gd name="T101" fmla="*/ T100 w 5235"/>
                <a:gd name="T102" fmla="+- 0 1266 1181"/>
                <a:gd name="T103" fmla="*/ 1266 h 2908"/>
                <a:gd name="T104" fmla="+- 0 12963 7873"/>
                <a:gd name="T105" fmla="*/ T104 w 5235"/>
                <a:gd name="T106" fmla="+- 0 1221 1181"/>
                <a:gd name="T107" fmla="*/ 1221 h 2908"/>
                <a:gd name="T108" fmla="+- 0 12894 7873"/>
                <a:gd name="T109" fmla="*/ T108 w 5235"/>
                <a:gd name="T110" fmla="+- 0 1191 1181"/>
                <a:gd name="T111" fmla="*/ 1191 h 2908"/>
                <a:gd name="T112" fmla="+- 0 12817 7873"/>
                <a:gd name="T113" fmla="*/ T112 w 5235"/>
                <a:gd name="T114" fmla="+- 0 1181 1181"/>
                <a:gd name="T115" fmla="*/ 1181 h 29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5235" h="2908">
                  <a:moveTo>
                    <a:pt x="4944" y="0"/>
                  </a:moveTo>
                  <a:lnTo>
                    <a:pt x="291" y="0"/>
                  </a:lnTo>
                  <a:lnTo>
                    <a:pt x="214" y="10"/>
                  </a:lnTo>
                  <a:lnTo>
                    <a:pt x="144" y="40"/>
                  </a:lnTo>
                  <a:lnTo>
                    <a:pt x="85" y="85"/>
                  </a:lnTo>
                  <a:lnTo>
                    <a:pt x="40" y="144"/>
                  </a:lnTo>
                  <a:lnTo>
                    <a:pt x="11" y="214"/>
                  </a:lnTo>
                  <a:lnTo>
                    <a:pt x="0" y="291"/>
                  </a:lnTo>
                  <a:lnTo>
                    <a:pt x="0" y="2617"/>
                  </a:lnTo>
                  <a:lnTo>
                    <a:pt x="11" y="2694"/>
                  </a:lnTo>
                  <a:lnTo>
                    <a:pt x="40" y="2764"/>
                  </a:lnTo>
                  <a:lnTo>
                    <a:pt x="85" y="2823"/>
                  </a:lnTo>
                  <a:lnTo>
                    <a:pt x="144" y="2868"/>
                  </a:lnTo>
                  <a:lnTo>
                    <a:pt x="214" y="2897"/>
                  </a:lnTo>
                  <a:lnTo>
                    <a:pt x="291" y="2908"/>
                  </a:lnTo>
                  <a:lnTo>
                    <a:pt x="4944" y="2908"/>
                  </a:lnTo>
                  <a:lnTo>
                    <a:pt x="5021" y="2897"/>
                  </a:lnTo>
                  <a:lnTo>
                    <a:pt x="5090" y="2868"/>
                  </a:lnTo>
                  <a:lnTo>
                    <a:pt x="5149" y="2823"/>
                  </a:lnTo>
                  <a:lnTo>
                    <a:pt x="5195" y="2764"/>
                  </a:lnTo>
                  <a:lnTo>
                    <a:pt x="5224" y="2694"/>
                  </a:lnTo>
                  <a:lnTo>
                    <a:pt x="5234" y="2617"/>
                  </a:lnTo>
                  <a:lnTo>
                    <a:pt x="5234" y="291"/>
                  </a:lnTo>
                  <a:lnTo>
                    <a:pt x="5224" y="214"/>
                  </a:lnTo>
                  <a:lnTo>
                    <a:pt x="5195" y="144"/>
                  </a:lnTo>
                  <a:lnTo>
                    <a:pt x="5149" y="85"/>
                  </a:lnTo>
                  <a:lnTo>
                    <a:pt x="5090" y="40"/>
                  </a:lnTo>
                  <a:lnTo>
                    <a:pt x="5021" y="10"/>
                  </a:lnTo>
                  <a:lnTo>
                    <a:pt x="4944" y="0"/>
                  </a:lnTo>
                  <a:close/>
                </a:path>
              </a:pathLst>
            </a:custGeom>
            <a:solidFill>
              <a:srgbClr val="E8D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7" name="Freeform 78">
              <a:extLst>
                <a:ext uri="{FF2B5EF4-FFF2-40B4-BE49-F238E27FC236}">
                  <a16:creationId xmlns:a16="http://schemas.microsoft.com/office/drawing/2014/main" id="{5AE12A16-3C6D-A650-FF52-6FDC99CD4BE1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873" y="1181"/>
              <a:ext cx="5235" cy="2908"/>
            </a:xfrm>
            <a:custGeom>
              <a:avLst/>
              <a:gdLst>
                <a:gd name="T0" fmla="+- 0 7873 7873"/>
                <a:gd name="T1" fmla="*/ T0 w 5235"/>
                <a:gd name="T2" fmla="+- 0 1472 1181"/>
                <a:gd name="T3" fmla="*/ 1472 h 2908"/>
                <a:gd name="T4" fmla="+- 0 7884 7873"/>
                <a:gd name="T5" fmla="*/ T4 w 5235"/>
                <a:gd name="T6" fmla="+- 0 1395 1181"/>
                <a:gd name="T7" fmla="*/ 1395 h 2908"/>
                <a:gd name="T8" fmla="+- 0 7913 7873"/>
                <a:gd name="T9" fmla="*/ T8 w 5235"/>
                <a:gd name="T10" fmla="+- 0 1325 1181"/>
                <a:gd name="T11" fmla="*/ 1325 h 2908"/>
                <a:gd name="T12" fmla="+- 0 7958 7873"/>
                <a:gd name="T13" fmla="*/ T12 w 5235"/>
                <a:gd name="T14" fmla="+- 0 1266 1181"/>
                <a:gd name="T15" fmla="*/ 1266 h 2908"/>
                <a:gd name="T16" fmla="+- 0 8017 7873"/>
                <a:gd name="T17" fmla="*/ T16 w 5235"/>
                <a:gd name="T18" fmla="+- 0 1221 1181"/>
                <a:gd name="T19" fmla="*/ 1221 h 2908"/>
                <a:gd name="T20" fmla="+- 0 8087 7873"/>
                <a:gd name="T21" fmla="*/ T20 w 5235"/>
                <a:gd name="T22" fmla="+- 0 1191 1181"/>
                <a:gd name="T23" fmla="*/ 1191 h 2908"/>
                <a:gd name="T24" fmla="+- 0 8164 7873"/>
                <a:gd name="T25" fmla="*/ T24 w 5235"/>
                <a:gd name="T26" fmla="+- 0 1181 1181"/>
                <a:gd name="T27" fmla="*/ 1181 h 2908"/>
                <a:gd name="T28" fmla="+- 0 12817 7873"/>
                <a:gd name="T29" fmla="*/ T28 w 5235"/>
                <a:gd name="T30" fmla="+- 0 1181 1181"/>
                <a:gd name="T31" fmla="*/ 1181 h 2908"/>
                <a:gd name="T32" fmla="+- 0 12894 7873"/>
                <a:gd name="T33" fmla="*/ T32 w 5235"/>
                <a:gd name="T34" fmla="+- 0 1191 1181"/>
                <a:gd name="T35" fmla="*/ 1191 h 2908"/>
                <a:gd name="T36" fmla="+- 0 12963 7873"/>
                <a:gd name="T37" fmla="*/ T36 w 5235"/>
                <a:gd name="T38" fmla="+- 0 1221 1181"/>
                <a:gd name="T39" fmla="*/ 1221 h 2908"/>
                <a:gd name="T40" fmla="+- 0 13022 7873"/>
                <a:gd name="T41" fmla="*/ T40 w 5235"/>
                <a:gd name="T42" fmla="+- 0 1266 1181"/>
                <a:gd name="T43" fmla="*/ 1266 h 2908"/>
                <a:gd name="T44" fmla="+- 0 13068 7873"/>
                <a:gd name="T45" fmla="*/ T44 w 5235"/>
                <a:gd name="T46" fmla="+- 0 1325 1181"/>
                <a:gd name="T47" fmla="*/ 1325 h 2908"/>
                <a:gd name="T48" fmla="+- 0 13097 7873"/>
                <a:gd name="T49" fmla="*/ T48 w 5235"/>
                <a:gd name="T50" fmla="+- 0 1395 1181"/>
                <a:gd name="T51" fmla="*/ 1395 h 2908"/>
                <a:gd name="T52" fmla="+- 0 13107 7873"/>
                <a:gd name="T53" fmla="*/ T52 w 5235"/>
                <a:gd name="T54" fmla="+- 0 1472 1181"/>
                <a:gd name="T55" fmla="*/ 1472 h 2908"/>
                <a:gd name="T56" fmla="+- 0 13107 7873"/>
                <a:gd name="T57" fmla="*/ T56 w 5235"/>
                <a:gd name="T58" fmla="+- 0 3798 1181"/>
                <a:gd name="T59" fmla="*/ 3798 h 2908"/>
                <a:gd name="T60" fmla="+- 0 13097 7873"/>
                <a:gd name="T61" fmla="*/ T60 w 5235"/>
                <a:gd name="T62" fmla="+- 0 3875 1181"/>
                <a:gd name="T63" fmla="*/ 3875 h 2908"/>
                <a:gd name="T64" fmla="+- 0 13068 7873"/>
                <a:gd name="T65" fmla="*/ T64 w 5235"/>
                <a:gd name="T66" fmla="+- 0 3945 1181"/>
                <a:gd name="T67" fmla="*/ 3945 h 2908"/>
                <a:gd name="T68" fmla="+- 0 13022 7873"/>
                <a:gd name="T69" fmla="*/ T68 w 5235"/>
                <a:gd name="T70" fmla="+- 0 4004 1181"/>
                <a:gd name="T71" fmla="*/ 4004 h 2908"/>
                <a:gd name="T72" fmla="+- 0 12963 7873"/>
                <a:gd name="T73" fmla="*/ T72 w 5235"/>
                <a:gd name="T74" fmla="+- 0 4049 1181"/>
                <a:gd name="T75" fmla="*/ 4049 h 2908"/>
                <a:gd name="T76" fmla="+- 0 12894 7873"/>
                <a:gd name="T77" fmla="*/ T76 w 5235"/>
                <a:gd name="T78" fmla="+- 0 4078 1181"/>
                <a:gd name="T79" fmla="*/ 4078 h 2908"/>
                <a:gd name="T80" fmla="+- 0 12817 7873"/>
                <a:gd name="T81" fmla="*/ T80 w 5235"/>
                <a:gd name="T82" fmla="+- 0 4089 1181"/>
                <a:gd name="T83" fmla="*/ 4089 h 2908"/>
                <a:gd name="T84" fmla="+- 0 8164 7873"/>
                <a:gd name="T85" fmla="*/ T84 w 5235"/>
                <a:gd name="T86" fmla="+- 0 4089 1181"/>
                <a:gd name="T87" fmla="*/ 4089 h 2908"/>
                <a:gd name="T88" fmla="+- 0 8087 7873"/>
                <a:gd name="T89" fmla="*/ T88 w 5235"/>
                <a:gd name="T90" fmla="+- 0 4078 1181"/>
                <a:gd name="T91" fmla="*/ 4078 h 2908"/>
                <a:gd name="T92" fmla="+- 0 8017 7873"/>
                <a:gd name="T93" fmla="*/ T92 w 5235"/>
                <a:gd name="T94" fmla="+- 0 4049 1181"/>
                <a:gd name="T95" fmla="*/ 4049 h 2908"/>
                <a:gd name="T96" fmla="+- 0 7958 7873"/>
                <a:gd name="T97" fmla="*/ T96 w 5235"/>
                <a:gd name="T98" fmla="+- 0 4004 1181"/>
                <a:gd name="T99" fmla="*/ 4004 h 2908"/>
                <a:gd name="T100" fmla="+- 0 7913 7873"/>
                <a:gd name="T101" fmla="*/ T100 w 5235"/>
                <a:gd name="T102" fmla="+- 0 3945 1181"/>
                <a:gd name="T103" fmla="*/ 3945 h 2908"/>
                <a:gd name="T104" fmla="+- 0 7884 7873"/>
                <a:gd name="T105" fmla="*/ T104 w 5235"/>
                <a:gd name="T106" fmla="+- 0 3875 1181"/>
                <a:gd name="T107" fmla="*/ 3875 h 2908"/>
                <a:gd name="T108" fmla="+- 0 7873 7873"/>
                <a:gd name="T109" fmla="*/ T108 w 5235"/>
                <a:gd name="T110" fmla="+- 0 3798 1181"/>
                <a:gd name="T111" fmla="*/ 3798 h 2908"/>
                <a:gd name="T112" fmla="+- 0 7873 7873"/>
                <a:gd name="T113" fmla="*/ T112 w 5235"/>
                <a:gd name="T114" fmla="+- 0 1472 1181"/>
                <a:gd name="T115" fmla="*/ 1472 h 29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5235" h="2908">
                  <a:moveTo>
                    <a:pt x="0" y="291"/>
                  </a:moveTo>
                  <a:lnTo>
                    <a:pt x="11" y="214"/>
                  </a:lnTo>
                  <a:lnTo>
                    <a:pt x="40" y="144"/>
                  </a:lnTo>
                  <a:lnTo>
                    <a:pt x="85" y="85"/>
                  </a:lnTo>
                  <a:lnTo>
                    <a:pt x="144" y="40"/>
                  </a:lnTo>
                  <a:lnTo>
                    <a:pt x="214" y="10"/>
                  </a:lnTo>
                  <a:lnTo>
                    <a:pt x="291" y="0"/>
                  </a:lnTo>
                  <a:lnTo>
                    <a:pt x="4944" y="0"/>
                  </a:lnTo>
                  <a:lnTo>
                    <a:pt x="5021" y="10"/>
                  </a:lnTo>
                  <a:lnTo>
                    <a:pt x="5090" y="40"/>
                  </a:lnTo>
                  <a:lnTo>
                    <a:pt x="5149" y="85"/>
                  </a:lnTo>
                  <a:lnTo>
                    <a:pt x="5195" y="144"/>
                  </a:lnTo>
                  <a:lnTo>
                    <a:pt x="5224" y="214"/>
                  </a:lnTo>
                  <a:lnTo>
                    <a:pt x="5234" y="291"/>
                  </a:lnTo>
                  <a:lnTo>
                    <a:pt x="5234" y="2617"/>
                  </a:lnTo>
                  <a:lnTo>
                    <a:pt x="5224" y="2694"/>
                  </a:lnTo>
                  <a:lnTo>
                    <a:pt x="5195" y="2764"/>
                  </a:lnTo>
                  <a:lnTo>
                    <a:pt x="5149" y="2823"/>
                  </a:lnTo>
                  <a:lnTo>
                    <a:pt x="5090" y="2868"/>
                  </a:lnTo>
                  <a:lnTo>
                    <a:pt x="5021" y="2897"/>
                  </a:lnTo>
                  <a:lnTo>
                    <a:pt x="4944" y="2908"/>
                  </a:lnTo>
                  <a:lnTo>
                    <a:pt x="291" y="2908"/>
                  </a:lnTo>
                  <a:lnTo>
                    <a:pt x="214" y="2897"/>
                  </a:lnTo>
                  <a:lnTo>
                    <a:pt x="144" y="2868"/>
                  </a:lnTo>
                  <a:lnTo>
                    <a:pt x="85" y="2823"/>
                  </a:lnTo>
                  <a:lnTo>
                    <a:pt x="40" y="2764"/>
                  </a:lnTo>
                  <a:lnTo>
                    <a:pt x="11" y="2694"/>
                  </a:lnTo>
                  <a:lnTo>
                    <a:pt x="0" y="2617"/>
                  </a:lnTo>
                  <a:lnTo>
                    <a:pt x="0" y="291"/>
                  </a:lnTo>
                  <a:close/>
                </a:path>
              </a:pathLst>
            </a:custGeom>
            <a:noFill/>
            <a:ln w="7756">
              <a:solidFill>
                <a:srgbClr val="2D00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9" name="Text Box 79">
              <a:extLst>
                <a:ext uri="{FF2B5EF4-FFF2-40B4-BE49-F238E27FC236}">
                  <a16:creationId xmlns:a16="http://schemas.microsoft.com/office/drawing/2014/main" id="{51BF4ABF-FF23-C4BA-CA09-7213760594AA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7867" y="1174"/>
              <a:ext cx="5247" cy="2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Bef>
                  <a:spcPts val="5"/>
                </a:spcBef>
              </a:pPr>
              <a:r>
                <a:rPr lang="it-IT" sz="2350">
                  <a:effectLst/>
                  <a:latin typeface="Lucida Sans Unicode" panose="020B0602030504020204" pitchFamily="34" charset="0"/>
                  <a:ea typeface="Lucida Sans Unicode" panose="020B0602030504020204" pitchFamily="34" charset="0"/>
                </a:rPr>
                <a:t> </a:t>
              </a:r>
              <a:endParaRPr lang="it-IT" sz="1100">
                <a:effectLst/>
                <a:latin typeface="Lucida Sans Unicode" panose="020B0602030504020204" pitchFamily="34" charset="0"/>
                <a:ea typeface="Lucida Sans Unicode" panose="020B0602030504020204" pitchFamily="34" charset="0"/>
              </a:endParaRPr>
            </a:p>
            <a:p>
              <a:pPr marL="154305" marR="153035" algn="ctr">
                <a:lnSpc>
                  <a:spcPct val="90000"/>
                </a:lnSpc>
                <a:spcAft>
                  <a:spcPts val="0"/>
                </a:spcAft>
              </a:pPr>
              <a:r>
                <a:rPr lang="en-US" sz="2200" b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Spoke</a:t>
              </a:r>
              <a:r>
                <a:rPr lang="en-US" sz="2200" b="1" spc="-7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b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2</a:t>
              </a:r>
              <a:r>
                <a:rPr lang="en-US" sz="2200" b="1" spc="-8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b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–</a:t>
              </a:r>
              <a:r>
                <a:rPr lang="en-US" sz="2200" b="1" spc="-7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Public</a:t>
              </a:r>
              <a:r>
                <a:rPr lang="en-US" sz="2200" i="1" spc="-8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sector,</a:t>
              </a:r>
              <a:r>
                <a:rPr lang="en-US" sz="2200" i="1" spc="-48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policy design and</a:t>
              </a:r>
              <a:r>
                <a:rPr lang="en-US" sz="2200" i="1" spc="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performance</a:t>
              </a:r>
              <a:endParaRPr lang="it-IT" sz="1100">
                <a:effectLst/>
                <a:latin typeface="Lucida Sans Unicode" panose="020B0602030504020204" pitchFamily="34" charset="0"/>
                <a:ea typeface="Lucida Sans Unicode" panose="020B0602030504020204" pitchFamily="34" charset="0"/>
              </a:endParaRPr>
            </a:p>
          </p:txBody>
        </p:sp>
      </p:grpSp>
      <p:sp>
        <p:nvSpPr>
          <p:cNvPr id="10" name="Freeform 74">
            <a:extLst>
              <a:ext uri="{FF2B5EF4-FFF2-40B4-BE49-F238E27FC236}">
                <a16:creationId xmlns:a16="http://schemas.microsoft.com/office/drawing/2014/main" id="{F1C71707-3BB1-6974-9044-84C23C65B8F7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9860915" y="3230876"/>
            <a:ext cx="831215" cy="692785"/>
          </a:xfrm>
          <a:custGeom>
            <a:avLst/>
            <a:gdLst>
              <a:gd name="T0" fmla="*/ 664845 w 1309"/>
              <a:gd name="T1" fmla="*/ 1193800 h 1091"/>
              <a:gd name="T2" fmla="*/ 166370 w 1309"/>
              <a:gd name="T3" fmla="*/ 1193800 h 1091"/>
              <a:gd name="T4" fmla="*/ 166370 w 1309"/>
              <a:gd name="T5" fmla="*/ 1539875 h 1091"/>
              <a:gd name="T6" fmla="*/ 0 w 1309"/>
              <a:gd name="T7" fmla="*/ 1539875 h 1091"/>
              <a:gd name="T8" fmla="*/ 415290 w 1309"/>
              <a:gd name="T9" fmla="*/ 1885950 h 1091"/>
              <a:gd name="T10" fmla="*/ 831215 w 1309"/>
              <a:gd name="T11" fmla="*/ 1539875 h 1091"/>
              <a:gd name="T12" fmla="*/ 664845 w 1309"/>
              <a:gd name="T13" fmla="*/ 1539875 h 1091"/>
              <a:gd name="T14" fmla="*/ 664845 w 1309"/>
              <a:gd name="T15" fmla="*/ 1193800 h 10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09" h="1091">
                <a:moveTo>
                  <a:pt x="1047" y="0"/>
                </a:moveTo>
                <a:lnTo>
                  <a:pt x="262" y="0"/>
                </a:lnTo>
                <a:lnTo>
                  <a:pt x="262" y="545"/>
                </a:lnTo>
                <a:lnTo>
                  <a:pt x="0" y="545"/>
                </a:lnTo>
                <a:lnTo>
                  <a:pt x="654" y="1090"/>
                </a:lnTo>
                <a:lnTo>
                  <a:pt x="1309" y="545"/>
                </a:lnTo>
                <a:lnTo>
                  <a:pt x="1047" y="545"/>
                </a:lnTo>
                <a:lnTo>
                  <a:pt x="1047" y="0"/>
                </a:lnTo>
                <a:close/>
              </a:path>
            </a:pathLst>
          </a:custGeom>
          <a:solidFill>
            <a:srgbClr val="ADAA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it-IT"/>
          </a:p>
        </p:txBody>
      </p:sp>
      <p:grpSp>
        <p:nvGrpSpPr>
          <p:cNvPr id="11" name="Group 70">
            <a:extLst>
              <a:ext uri="{FF2B5EF4-FFF2-40B4-BE49-F238E27FC236}">
                <a16:creationId xmlns:a16="http://schemas.microsoft.com/office/drawing/2014/main" id="{503AB12D-BF4F-99CE-B6F6-5003D2818A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610600" y="3855081"/>
            <a:ext cx="3331845" cy="1854835"/>
            <a:chOff x="7867" y="245"/>
            <a:chExt cx="5247" cy="2921"/>
          </a:xfrm>
        </p:grpSpPr>
        <p:sp>
          <p:nvSpPr>
            <p:cNvPr id="12" name="Freeform 71">
              <a:extLst>
                <a:ext uri="{FF2B5EF4-FFF2-40B4-BE49-F238E27FC236}">
                  <a16:creationId xmlns:a16="http://schemas.microsoft.com/office/drawing/2014/main" id="{531C33C8-4FE1-26A1-6180-CA341F246380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873" y="251"/>
              <a:ext cx="5235" cy="2908"/>
            </a:xfrm>
            <a:custGeom>
              <a:avLst/>
              <a:gdLst>
                <a:gd name="T0" fmla="+- 0 12817 7873"/>
                <a:gd name="T1" fmla="*/ T0 w 5235"/>
                <a:gd name="T2" fmla="+- 0 252 252"/>
                <a:gd name="T3" fmla="*/ 252 h 2908"/>
                <a:gd name="T4" fmla="+- 0 8164 7873"/>
                <a:gd name="T5" fmla="*/ T4 w 5235"/>
                <a:gd name="T6" fmla="+- 0 252 252"/>
                <a:gd name="T7" fmla="*/ 252 h 2908"/>
                <a:gd name="T8" fmla="+- 0 8087 7873"/>
                <a:gd name="T9" fmla="*/ T8 w 5235"/>
                <a:gd name="T10" fmla="+- 0 262 252"/>
                <a:gd name="T11" fmla="*/ 262 h 2908"/>
                <a:gd name="T12" fmla="+- 0 8017 7873"/>
                <a:gd name="T13" fmla="*/ T12 w 5235"/>
                <a:gd name="T14" fmla="+- 0 291 252"/>
                <a:gd name="T15" fmla="*/ 291 h 2908"/>
                <a:gd name="T16" fmla="+- 0 7958 7873"/>
                <a:gd name="T17" fmla="*/ T16 w 5235"/>
                <a:gd name="T18" fmla="+- 0 337 252"/>
                <a:gd name="T19" fmla="*/ 337 h 2908"/>
                <a:gd name="T20" fmla="+- 0 7913 7873"/>
                <a:gd name="T21" fmla="*/ T20 w 5235"/>
                <a:gd name="T22" fmla="+- 0 396 252"/>
                <a:gd name="T23" fmla="*/ 396 h 2908"/>
                <a:gd name="T24" fmla="+- 0 7884 7873"/>
                <a:gd name="T25" fmla="*/ T24 w 5235"/>
                <a:gd name="T26" fmla="+- 0 465 252"/>
                <a:gd name="T27" fmla="*/ 465 h 2908"/>
                <a:gd name="T28" fmla="+- 0 7873 7873"/>
                <a:gd name="T29" fmla="*/ T28 w 5235"/>
                <a:gd name="T30" fmla="+- 0 542 252"/>
                <a:gd name="T31" fmla="*/ 542 h 2908"/>
                <a:gd name="T32" fmla="+- 0 7873 7873"/>
                <a:gd name="T33" fmla="*/ T32 w 5235"/>
                <a:gd name="T34" fmla="+- 0 2869 252"/>
                <a:gd name="T35" fmla="*/ 2869 h 2908"/>
                <a:gd name="T36" fmla="+- 0 7884 7873"/>
                <a:gd name="T37" fmla="*/ T36 w 5235"/>
                <a:gd name="T38" fmla="+- 0 2946 252"/>
                <a:gd name="T39" fmla="*/ 2946 h 2908"/>
                <a:gd name="T40" fmla="+- 0 7913 7873"/>
                <a:gd name="T41" fmla="*/ T40 w 5235"/>
                <a:gd name="T42" fmla="+- 0 3016 252"/>
                <a:gd name="T43" fmla="*/ 3016 h 2908"/>
                <a:gd name="T44" fmla="+- 0 7958 7873"/>
                <a:gd name="T45" fmla="*/ T44 w 5235"/>
                <a:gd name="T46" fmla="+- 0 3074 252"/>
                <a:gd name="T47" fmla="*/ 3074 h 2908"/>
                <a:gd name="T48" fmla="+- 0 8017 7873"/>
                <a:gd name="T49" fmla="*/ T48 w 5235"/>
                <a:gd name="T50" fmla="+- 0 3120 252"/>
                <a:gd name="T51" fmla="*/ 3120 h 2908"/>
                <a:gd name="T52" fmla="+- 0 8087 7873"/>
                <a:gd name="T53" fmla="*/ T52 w 5235"/>
                <a:gd name="T54" fmla="+- 0 3149 252"/>
                <a:gd name="T55" fmla="*/ 3149 h 2908"/>
                <a:gd name="T56" fmla="+- 0 8164 7873"/>
                <a:gd name="T57" fmla="*/ T56 w 5235"/>
                <a:gd name="T58" fmla="+- 0 3160 252"/>
                <a:gd name="T59" fmla="*/ 3160 h 2908"/>
                <a:gd name="T60" fmla="+- 0 12817 7873"/>
                <a:gd name="T61" fmla="*/ T60 w 5235"/>
                <a:gd name="T62" fmla="+- 0 3160 252"/>
                <a:gd name="T63" fmla="*/ 3160 h 2908"/>
                <a:gd name="T64" fmla="+- 0 12894 7873"/>
                <a:gd name="T65" fmla="*/ T64 w 5235"/>
                <a:gd name="T66" fmla="+- 0 3149 252"/>
                <a:gd name="T67" fmla="*/ 3149 h 2908"/>
                <a:gd name="T68" fmla="+- 0 12963 7873"/>
                <a:gd name="T69" fmla="*/ T68 w 5235"/>
                <a:gd name="T70" fmla="+- 0 3120 252"/>
                <a:gd name="T71" fmla="*/ 3120 h 2908"/>
                <a:gd name="T72" fmla="+- 0 13022 7873"/>
                <a:gd name="T73" fmla="*/ T72 w 5235"/>
                <a:gd name="T74" fmla="+- 0 3074 252"/>
                <a:gd name="T75" fmla="*/ 3074 h 2908"/>
                <a:gd name="T76" fmla="+- 0 13068 7873"/>
                <a:gd name="T77" fmla="*/ T76 w 5235"/>
                <a:gd name="T78" fmla="+- 0 3016 252"/>
                <a:gd name="T79" fmla="*/ 3016 h 2908"/>
                <a:gd name="T80" fmla="+- 0 13097 7873"/>
                <a:gd name="T81" fmla="*/ T80 w 5235"/>
                <a:gd name="T82" fmla="+- 0 2946 252"/>
                <a:gd name="T83" fmla="*/ 2946 h 2908"/>
                <a:gd name="T84" fmla="+- 0 13107 7873"/>
                <a:gd name="T85" fmla="*/ T84 w 5235"/>
                <a:gd name="T86" fmla="+- 0 2869 252"/>
                <a:gd name="T87" fmla="*/ 2869 h 2908"/>
                <a:gd name="T88" fmla="+- 0 13107 7873"/>
                <a:gd name="T89" fmla="*/ T88 w 5235"/>
                <a:gd name="T90" fmla="+- 0 542 252"/>
                <a:gd name="T91" fmla="*/ 542 h 2908"/>
                <a:gd name="T92" fmla="+- 0 13097 7873"/>
                <a:gd name="T93" fmla="*/ T92 w 5235"/>
                <a:gd name="T94" fmla="+- 0 465 252"/>
                <a:gd name="T95" fmla="*/ 465 h 2908"/>
                <a:gd name="T96" fmla="+- 0 13068 7873"/>
                <a:gd name="T97" fmla="*/ T96 w 5235"/>
                <a:gd name="T98" fmla="+- 0 396 252"/>
                <a:gd name="T99" fmla="*/ 396 h 2908"/>
                <a:gd name="T100" fmla="+- 0 13022 7873"/>
                <a:gd name="T101" fmla="*/ T100 w 5235"/>
                <a:gd name="T102" fmla="+- 0 337 252"/>
                <a:gd name="T103" fmla="*/ 337 h 2908"/>
                <a:gd name="T104" fmla="+- 0 12963 7873"/>
                <a:gd name="T105" fmla="*/ T104 w 5235"/>
                <a:gd name="T106" fmla="+- 0 291 252"/>
                <a:gd name="T107" fmla="*/ 291 h 2908"/>
                <a:gd name="T108" fmla="+- 0 12894 7873"/>
                <a:gd name="T109" fmla="*/ T108 w 5235"/>
                <a:gd name="T110" fmla="+- 0 262 252"/>
                <a:gd name="T111" fmla="*/ 262 h 2908"/>
                <a:gd name="T112" fmla="+- 0 12817 7873"/>
                <a:gd name="T113" fmla="*/ T112 w 5235"/>
                <a:gd name="T114" fmla="+- 0 252 252"/>
                <a:gd name="T115" fmla="*/ 252 h 29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5235" h="2908">
                  <a:moveTo>
                    <a:pt x="4944" y="0"/>
                  </a:moveTo>
                  <a:lnTo>
                    <a:pt x="291" y="0"/>
                  </a:lnTo>
                  <a:lnTo>
                    <a:pt x="214" y="10"/>
                  </a:lnTo>
                  <a:lnTo>
                    <a:pt x="144" y="39"/>
                  </a:lnTo>
                  <a:lnTo>
                    <a:pt x="85" y="85"/>
                  </a:lnTo>
                  <a:lnTo>
                    <a:pt x="40" y="144"/>
                  </a:lnTo>
                  <a:lnTo>
                    <a:pt x="11" y="213"/>
                  </a:lnTo>
                  <a:lnTo>
                    <a:pt x="0" y="290"/>
                  </a:lnTo>
                  <a:lnTo>
                    <a:pt x="0" y="2617"/>
                  </a:lnTo>
                  <a:lnTo>
                    <a:pt x="11" y="2694"/>
                  </a:lnTo>
                  <a:lnTo>
                    <a:pt x="40" y="2764"/>
                  </a:lnTo>
                  <a:lnTo>
                    <a:pt x="85" y="2822"/>
                  </a:lnTo>
                  <a:lnTo>
                    <a:pt x="144" y="2868"/>
                  </a:lnTo>
                  <a:lnTo>
                    <a:pt x="214" y="2897"/>
                  </a:lnTo>
                  <a:lnTo>
                    <a:pt x="291" y="2908"/>
                  </a:lnTo>
                  <a:lnTo>
                    <a:pt x="4944" y="2908"/>
                  </a:lnTo>
                  <a:lnTo>
                    <a:pt x="5021" y="2897"/>
                  </a:lnTo>
                  <a:lnTo>
                    <a:pt x="5090" y="2868"/>
                  </a:lnTo>
                  <a:lnTo>
                    <a:pt x="5149" y="2822"/>
                  </a:lnTo>
                  <a:lnTo>
                    <a:pt x="5195" y="2764"/>
                  </a:lnTo>
                  <a:lnTo>
                    <a:pt x="5224" y="2694"/>
                  </a:lnTo>
                  <a:lnTo>
                    <a:pt x="5234" y="2617"/>
                  </a:lnTo>
                  <a:lnTo>
                    <a:pt x="5234" y="290"/>
                  </a:lnTo>
                  <a:lnTo>
                    <a:pt x="5224" y="213"/>
                  </a:lnTo>
                  <a:lnTo>
                    <a:pt x="5195" y="144"/>
                  </a:lnTo>
                  <a:lnTo>
                    <a:pt x="5149" y="85"/>
                  </a:lnTo>
                  <a:lnTo>
                    <a:pt x="5090" y="39"/>
                  </a:lnTo>
                  <a:lnTo>
                    <a:pt x="5021" y="10"/>
                  </a:lnTo>
                  <a:lnTo>
                    <a:pt x="4944" y="0"/>
                  </a:lnTo>
                  <a:close/>
                </a:path>
              </a:pathLst>
            </a:custGeom>
            <a:solidFill>
              <a:srgbClr val="E8D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3" name="Freeform 72">
              <a:extLst>
                <a:ext uri="{FF2B5EF4-FFF2-40B4-BE49-F238E27FC236}">
                  <a16:creationId xmlns:a16="http://schemas.microsoft.com/office/drawing/2014/main" id="{D3803566-B40B-E90C-00C5-B74896E683E8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873" y="251"/>
              <a:ext cx="5235" cy="2908"/>
            </a:xfrm>
            <a:custGeom>
              <a:avLst/>
              <a:gdLst>
                <a:gd name="T0" fmla="+- 0 7873 7873"/>
                <a:gd name="T1" fmla="*/ T0 w 5235"/>
                <a:gd name="T2" fmla="+- 0 542 252"/>
                <a:gd name="T3" fmla="*/ 542 h 2908"/>
                <a:gd name="T4" fmla="+- 0 7884 7873"/>
                <a:gd name="T5" fmla="*/ T4 w 5235"/>
                <a:gd name="T6" fmla="+- 0 465 252"/>
                <a:gd name="T7" fmla="*/ 465 h 2908"/>
                <a:gd name="T8" fmla="+- 0 7913 7873"/>
                <a:gd name="T9" fmla="*/ T8 w 5235"/>
                <a:gd name="T10" fmla="+- 0 396 252"/>
                <a:gd name="T11" fmla="*/ 396 h 2908"/>
                <a:gd name="T12" fmla="+- 0 7958 7873"/>
                <a:gd name="T13" fmla="*/ T12 w 5235"/>
                <a:gd name="T14" fmla="+- 0 337 252"/>
                <a:gd name="T15" fmla="*/ 337 h 2908"/>
                <a:gd name="T16" fmla="+- 0 8017 7873"/>
                <a:gd name="T17" fmla="*/ T16 w 5235"/>
                <a:gd name="T18" fmla="+- 0 291 252"/>
                <a:gd name="T19" fmla="*/ 291 h 2908"/>
                <a:gd name="T20" fmla="+- 0 8087 7873"/>
                <a:gd name="T21" fmla="*/ T20 w 5235"/>
                <a:gd name="T22" fmla="+- 0 262 252"/>
                <a:gd name="T23" fmla="*/ 262 h 2908"/>
                <a:gd name="T24" fmla="+- 0 8164 7873"/>
                <a:gd name="T25" fmla="*/ T24 w 5235"/>
                <a:gd name="T26" fmla="+- 0 252 252"/>
                <a:gd name="T27" fmla="*/ 252 h 2908"/>
                <a:gd name="T28" fmla="+- 0 12817 7873"/>
                <a:gd name="T29" fmla="*/ T28 w 5235"/>
                <a:gd name="T30" fmla="+- 0 252 252"/>
                <a:gd name="T31" fmla="*/ 252 h 2908"/>
                <a:gd name="T32" fmla="+- 0 12894 7873"/>
                <a:gd name="T33" fmla="*/ T32 w 5235"/>
                <a:gd name="T34" fmla="+- 0 262 252"/>
                <a:gd name="T35" fmla="*/ 262 h 2908"/>
                <a:gd name="T36" fmla="+- 0 12963 7873"/>
                <a:gd name="T37" fmla="*/ T36 w 5235"/>
                <a:gd name="T38" fmla="+- 0 291 252"/>
                <a:gd name="T39" fmla="*/ 291 h 2908"/>
                <a:gd name="T40" fmla="+- 0 13022 7873"/>
                <a:gd name="T41" fmla="*/ T40 w 5235"/>
                <a:gd name="T42" fmla="+- 0 337 252"/>
                <a:gd name="T43" fmla="*/ 337 h 2908"/>
                <a:gd name="T44" fmla="+- 0 13068 7873"/>
                <a:gd name="T45" fmla="*/ T44 w 5235"/>
                <a:gd name="T46" fmla="+- 0 396 252"/>
                <a:gd name="T47" fmla="*/ 396 h 2908"/>
                <a:gd name="T48" fmla="+- 0 13097 7873"/>
                <a:gd name="T49" fmla="*/ T48 w 5235"/>
                <a:gd name="T50" fmla="+- 0 465 252"/>
                <a:gd name="T51" fmla="*/ 465 h 2908"/>
                <a:gd name="T52" fmla="+- 0 13107 7873"/>
                <a:gd name="T53" fmla="*/ T52 w 5235"/>
                <a:gd name="T54" fmla="+- 0 542 252"/>
                <a:gd name="T55" fmla="*/ 542 h 2908"/>
                <a:gd name="T56" fmla="+- 0 13107 7873"/>
                <a:gd name="T57" fmla="*/ T56 w 5235"/>
                <a:gd name="T58" fmla="+- 0 2869 252"/>
                <a:gd name="T59" fmla="*/ 2869 h 2908"/>
                <a:gd name="T60" fmla="+- 0 13097 7873"/>
                <a:gd name="T61" fmla="*/ T60 w 5235"/>
                <a:gd name="T62" fmla="+- 0 2946 252"/>
                <a:gd name="T63" fmla="*/ 2946 h 2908"/>
                <a:gd name="T64" fmla="+- 0 13068 7873"/>
                <a:gd name="T65" fmla="*/ T64 w 5235"/>
                <a:gd name="T66" fmla="+- 0 3016 252"/>
                <a:gd name="T67" fmla="*/ 3016 h 2908"/>
                <a:gd name="T68" fmla="+- 0 13022 7873"/>
                <a:gd name="T69" fmla="*/ T68 w 5235"/>
                <a:gd name="T70" fmla="+- 0 3074 252"/>
                <a:gd name="T71" fmla="*/ 3074 h 2908"/>
                <a:gd name="T72" fmla="+- 0 12963 7873"/>
                <a:gd name="T73" fmla="*/ T72 w 5235"/>
                <a:gd name="T74" fmla="+- 0 3120 252"/>
                <a:gd name="T75" fmla="*/ 3120 h 2908"/>
                <a:gd name="T76" fmla="+- 0 12894 7873"/>
                <a:gd name="T77" fmla="*/ T76 w 5235"/>
                <a:gd name="T78" fmla="+- 0 3149 252"/>
                <a:gd name="T79" fmla="*/ 3149 h 2908"/>
                <a:gd name="T80" fmla="+- 0 12817 7873"/>
                <a:gd name="T81" fmla="*/ T80 w 5235"/>
                <a:gd name="T82" fmla="+- 0 3160 252"/>
                <a:gd name="T83" fmla="*/ 3160 h 2908"/>
                <a:gd name="T84" fmla="+- 0 8164 7873"/>
                <a:gd name="T85" fmla="*/ T84 w 5235"/>
                <a:gd name="T86" fmla="+- 0 3160 252"/>
                <a:gd name="T87" fmla="*/ 3160 h 2908"/>
                <a:gd name="T88" fmla="+- 0 8087 7873"/>
                <a:gd name="T89" fmla="*/ T88 w 5235"/>
                <a:gd name="T90" fmla="+- 0 3149 252"/>
                <a:gd name="T91" fmla="*/ 3149 h 2908"/>
                <a:gd name="T92" fmla="+- 0 8017 7873"/>
                <a:gd name="T93" fmla="*/ T92 w 5235"/>
                <a:gd name="T94" fmla="+- 0 3120 252"/>
                <a:gd name="T95" fmla="*/ 3120 h 2908"/>
                <a:gd name="T96" fmla="+- 0 7958 7873"/>
                <a:gd name="T97" fmla="*/ T96 w 5235"/>
                <a:gd name="T98" fmla="+- 0 3074 252"/>
                <a:gd name="T99" fmla="*/ 3074 h 2908"/>
                <a:gd name="T100" fmla="+- 0 7913 7873"/>
                <a:gd name="T101" fmla="*/ T100 w 5235"/>
                <a:gd name="T102" fmla="+- 0 3016 252"/>
                <a:gd name="T103" fmla="*/ 3016 h 2908"/>
                <a:gd name="T104" fmla="+- 0 7884 7873"/>
                <a:gd name="T105" fmla="*/ T104 w 5235"/>
                <a:gd name="T106" fmla="+- 0 2946 252"/>
                <a:gd name="T107" fmla="*/ 2946 h 2908"/>
                <a:gd name="T108" fmla="+- 0 7873 7873"/>
                <a:gd name="T109" fmla="*/ T108 w 5235"/>
                <a:gd name="T110" fmla="+- 0 2869 252"/>
                <a:gd name="T111" fmla="*/ 2869 h 2908"/>
                <a:gd name="T112" fmla="+- 0 7873 7873"/>
                <a:gd name="T113" fmla="*/ T112 w 5235"/>
                <a:gd name="T114" fmla="+- 0 542 252"/>
                <a:gd name="T115" fmla="*/ 542 h 29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5235" h="2908">
                  <a:moveTo>
                    <a:pt x="0" y="290"/>
                  </a:moveTo>
                  <a:lnTo>
                    <a:pt x="11" y="213"/>
                  </a:lnTo>
                  <a:lnTo>
                    <a:pt x="40" y="144"/>
                  </a:lnTo>
                  <a:lnTo>
                    <a:pt x="85" y="85"/>
                  </a:lnTo>
                  <a:lnTo>
                    <a:pt x="144" y="39"/>
                  </a:lnTo>
                  <a:lnTo>
                    <a:pt x="214" y="10"/>
                  </a:lnTo>
                  <a:lnTo>
                    <a:pt x="291" y="0"/>
                  </a:lnTo>
                  <a:lnTo>
                    <a:pt x="4944" y="0"/>
                  </a:lnTo>
                  <a:lnTo>
                    <a:pt x="5021" y="10"/>
                  </a:lnTo>
                  <a:lnTo>
                    <a:pt x="5090" y="39"/>
                  </a:lnTo>
                  <a:lnTo>
                    <a:pt x="5149" y="85"/>
                  </a:lnTo>
                  <a:lnTo>
                    <a:pt x="5195" y="144"/>
                  </a:lnTo>
                  <a:lnTo>
                    <a:pt x="5224" y="213"/>
                  </a:lnTo>
                  <a:lnTo>
                    <a:pt x="5234" y="290"/>
                  </a:lnTo>
                  <a:lnTo>
                    <a:pt x="5234" y="2617"/>
                  </a:lnTo>
                  <a:lnTo>
                    <a:pt x="5224" y="2694"/>
                  </a:lnTo>
                  <a:lnTo>
                    <a:pt x="5195" y="2764"/>
                  </a:lnTo>
                  <a:lnTo>
                    <a:pt x="5149" y="2822"/>
                  </a:lnTo>
                  <a:lnTo>
                    <a:pt x="5090" y="2868"/>
                  </a:lnTo>
                  <a:lnTo>
                    <a:pt x="5021" y="2897"/>
                  </a:lnTo>
                  <a:lnTo>
                    <a:pt x="4944" y="2908"/>
                  </a:lnTo>
                  <a:lnTo>
                    <a:pt x="291" y="2908"/>
                  </a:lnTo>
                  <a:lnTo>
                    <a:pt x="214" y="2897"/>
                  </a:lnTo>
                  <a:lnTo>
                    <a:pt x="144" y="2868"/>
                  </a:lnTo>
                  <a:lnTo>
                    <a:pt x="85" y="2822"/>
                  </a:lnTo>
                  <a:lnTo>
                    <a:pt x="40" y="2764"/>
                  </a:lnTo>
                  <a:lnTo>
                    <a:pt x="11" y="2694"/>
                  </a:lnTo>
                  <a:lnTo>
                    <a:pt x="0" y="2617"/>
                  </a:lnTo>
                  <a:lnTo>
                    <a:pt x="0" y="290"/>
                  </a:lnTo>
                  <a:close/>
                </a:path>
              </a:pathLst>
            </a:custGeom>
            <a:noFill/>
            <a:ln w="7756">
              <a:solidFill>
                <a:srgbClr val="2D00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4" name="Text Box 73">
              <a:extLst>
                <a:ext uri="{FF2B5EF4-FFF2-40B4-BE49-F238E27FC236}">
                  <a16:creationId xmlns:a16="http://schemas.microsoft.com/office/drawing/2014/main" id="{7BE44B3B-D504-E6B2-5666-7DE36099A587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7867" y="245"/>
              <a:ext cx="5247" cy="2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154305" marR="153035" algn="ctr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</a:pPr>
              <a:r>
                <a:rPr lang="en-US" sz="2200" b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WP(1) –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Improving the</a:t>
              </a:r>
              <a:r>
                <a:rPr lang="en-US" sz="2200" i="1" spc="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organization, the</a:t>
              </a:r>
              <a:r>
                <a:rPr lang="en-US" sz="2200" i="1" spc="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procedures, and the</a:t>
              </a:r>
              <a:r>
                <a:rPr lang="en-US" sz="2200" i="1" spc="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performances</a:t>
              </a:r>
              <a:r>
                <a:rPr lang="en-US" sz="2200" i="1" spc="-35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of</a:t>
              </a:r>
              <a:r>
                <a:rPr lang="en-US" sz="2200" i="1" spc="-3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the</a:t>
              </a:r>
              <a:r>
                <a:rPr lang="en-US" sz="2200" i="1" spc="-3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Public</a:t>
              </a:r>
              <a:r>
                <a:rPr lang="en-US" sz="2200" i="1" spc="-480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US" sz="2200" i="1">
                  <a:solidFill>
                    <a:srgbClr val="33006F"/>
                  </a:solidFill>
                  <a:effectLst/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Administration</a:t>
              </a:r>
              <a:endParaRPr lang="it-IT" sz="1100">
                <a:effectLst/>
                <a:latin typeface="Lucida Sans Unicode" panose="020B0602030504020204" pitchFamily="34" charset="0"/>
                <a:ea typeface="Lucida Sans Unicode" panose="020B0602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21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2732" y="20447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Dati di input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BF40-91B7-4185-93E1-2285CF3D5CBF}" type="slidenum">
              <a:rPr lang="it-IT" smtClean="0"/>
              <a:t>4</a:t>
            </a:fld>
            <a:endParaRPr lang="it-IT"/>
          </a:p>
        </p:txBody>
      </p:sp>
      <p:graphicFrame>
        <p:nvGraphicFramePr>
          <p:cNvPr id="32" name="Diagramma 31">
            <a:extLst>
              <a:ext uri="{FF2B5EF4-FFF2-40B4-BE49-F238E27FC236}">
                <a16:creationId xmlns:a16="http://schemas.microsoft.com/office/drawing/2014/main" id="{6397A399-E1F7-3165-8302-D61D197A9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9711817"/>
              </p:ext>
            </p:extLst>
          </p:nvPr>
        </p:nvGraphicFramePr>
        <p:xfrm>
          <a:off x="19171529" y="17414623"/>
          <a:ext cx="9840092" cy="8907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3" name="Diagramma 32">
            <a:extLst>
              <a:ext uri="{FF2B5EF4-FFF2-40B4-BE49-F238E27FC236}">
                <a16:creationId xmlns:a16="http://schemas.microsoft.com/office/drawing/2014/main" id="{8CD00B97-94CB-71C8-DBEC-A479F25C99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54219"/>
              </p:ext>
            </p:extLst>
          </p:nvPr>
        </p:nvGraphicFramePr>
        <p:xfrm>
          <a:off x="19323929" y="17567023"/>
          <a:ext cx="9840092" cy="8907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4" name="Diagramma 33">
            <a:extLst>
              <a:ext uri="{FF2B5EF4-FFF2-40B4-BE49-F238E27FC236}">
                <a16:creationId xmlns:a16="http://schemas.microsoft.com/office/drawing/2014/main" id="{496D41C8-1B6B-CC6E-6F0B-65BCB298B1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5728461"/>
              </p:ext>
            </p:extLst>
          </p:nvPr>
        </p:nvGraphicFramePr>
        <p:xfrm>
          <a:off x="19476329" y="17719423"/>
          <a:ext cx="9840092" cy="8907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6" name="Diagramma 35">
            <a:extLst>
              <a:ext uri="{FF2B5EF4-FFF2-40B4-BE49-F238E27FC236}">
                <a16:creationId xmlns:a16="http://schemas.microsoft.com/office/drawing/2014/main" id="{C4191DC7-EC84-2DA5-836F-ABFD9A1BB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5728461"/>
              </p:ext>
            </p:extLst>
          </p:nvPr>
        </p:nvGraphicFramePr>
        <p:xfrm>
          <a:off x="19628729" y="17871823"/>
          <a:ext cx="9840092" cy="8907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7" name="Diagramma 36">
            <a:extLst>
              <a:ext uri="{FF2B5EF4-FFF2-40B4-BE49-F238E27FC236}">
                <a16:creationId xmlns:a16="http://schemas.microsoft.com/office/drawing/2014/main" id="{97B09CDB-9A13-39BD-7763-97354F1BA8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7861326"/>
              </p:ext>
            </p:extLst>
          </p:nvPr>
        </p:nvGraphicFramePr>
        <p:xfrm>
          <a:off x="2032000" y="1005840"/>
          <a:ext cx="8128000" cy="5132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38" name="Segnaposto piè di pagina 5">
            <a:extLst>
              <a:ext uri="{FF2B5EF4-FFF2-40B4-BE49-F238E27FC236}">
                <a16:creationId xmlns:a16="http://schemas.microsoft.com/office/drawing/2014/main" id="{9C51806A-DDEC-8BE5-04D9-185E5457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4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2732" y="295014"/>
            <a:ext cx="8229600" cy="854968"/>
          </a:xfrm>
        </p:spPr>
        <p:txBody>
          <a:bodyPr>
            <a:normAutofit/>
          </a:bodyPr>
          <a:lstStyle/>
          <a:p>
            <a:pPr algn="l"/>
            <a:r>
              <a:rPr lang="it-IT" sz="3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Elaborazione dei dati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BF40-91B7-4185-93E1-2285CF3D5CBF}" type="slidenum">
              <a:rPr lang="it-IT" smtClean="0"/>
              <a:t>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2732" y="894318"/>
            <a:ext cx="106510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AS IS</a:t>
            </a:r>
          </a:p>
          <a:p>
            <a:pPr algn="just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Attraverso la triangolazione delle fonti di dati si procederà ad elaborare un quadro dell’ «AS IS» della letteratura e delle prassi relativamente ai sistemi di misurazione e valutazione della performance con particolare focus sugli indicatori di misurazione delle diverse dimensioni della performance.</a:t>
            </a:r>
          </a:p>
          <a:p>
            <a:pPr algn="just"/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GAP ANALYSIS</a:t>
            </a:r>
          </a:p>
          <a:p>
            <a:pPr algn="just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Tale elaborazione risulta prodromica a svolgere una gap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tra bisogni informativi dei diversi attori delle aziende sanitarie e stakeholders e attuale livello di </a:t>
            </a:r>
            <a:r>
              <a:rPr lang="it-IT" sz="2400" i="1" dirty="0">
                <a:latin typeface="Calibri" panose="020F0502020204030204" pitchFamily="34" charset="0"/>
                <a:cs typeface="Calibri" panose="020F0502020204030204" pitchFamily="34" charset="0"/>
              </a:rPr>
              <a:t>accountability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TO BE</a:t>
            </a:r>
          </a:p>
          <a:p>
            <a:pPr algn="just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Elaborazione di un framework evoluto e conseguentemente di una library di indicatori di performance maggiormente idonei per le diverse tipologie di aziende sanitarie (ASL, A.O., A.O.U, IRCCS)</a:t>
            </a:r>
          </a:p>
          <a:p>
            <a:pPr algn="just"/>
            <a:endParaRPr 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egnaposto piè di pagina 5">
            <a:extLst>
              <a:ext uri="{FF2B5EF4-FFF2-40B4-BE49-F238E27FC236}">
                <a16:creationId xmlns:a16="http://schemas.microsoft.com/office/drawing/2014/main" id="{916537EA-1D3C-B8DE-310E-BABA5FC7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9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2732" y="295014"/>
            <a:ext cx="8229600" cy="854968"/>
          </a:xfrm>
        </p:spPr>
        <p:txBody>
          <a:bodyPr>
            <a:normAutofit/>
          </a:bodyPr>
          <a:lstStyle/>
          <a:p>
            <a:pPr algn="l"/>
            <a:r>
              <a:rPr lang="it-IT" sz="34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Dati di output per Amelia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BF40-91B7-4185-93E1-2285CF3D5CBF}" type="slidenum">
              <a:rPr lang="it-IT" smtClean="0"/>
              <a:t>6</a:t>
            </a:fld>
            <a:endParaRPr lang="it-IT" dirty="0"/>
          </a:p>
        </p:txBody>
      </p:sp>
      <p:sp>
        <p:nvSpPr>
          <p:cNvPr id="13" name="Segnaposto piè di pagina 5">
            <a:extLst>
              <a:ext uri="{FF2B5EF4-FFF2-40B4-BE49-F238E27FC236}">
                <a16:creationId xmlns:a16="http://schemas.microsoft.com/office/drawing/2014/main" id="{916537EA-1D3C-B8DE-310E-BABA5FC7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5D41E6-0CB7-59A4-606A-E74BD97F2931}"/>
              </a:ext>
            </a:extLst>
          </p:cNvPr>
          <p:cNvSpPr txBox="1"/>
          <p:nvPr/>
        </p:nvSpPr>
        <p:spPr>
          <a:xfrm>
            <a:off x="702732" y="1258762"/>
            <a:ext cx="1035775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Gli output della fase «TO BE» andranno ad alimentare la Piattaforma Amelia. In particolare, si procederà a individuare ed organizzare, in linea con il framework elaborato, un set di indicatori per le diverse tipologie di aziende sanitarie e per le diverse dimensioni della performance.</a:t>
            </a:r>
          </a:p>
        </p:txBody>
      </p:sp>
    </p:spTree>
    <p:extLst>
      <p:ext uri="{BB962C8B-B14F-4D97-AF65-F5344CB8AC3E}">
        <p14:creationId xmlns:p14="http://schemas.microsoft.com/office/powerpoint/2010/main" val="420216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2732" y="295014"/>
            <a:ext cx="8229600" cy="854968"/>
          </a:xfrm>
        </p:spPr>
        <p:txBody>
          <a:bodyPr>
            <a:normAutofit/>
          </a:bodyPr>
          <a:lstStyle/>
          <a:p>
            <a:pPr algn="l"/>
            <a:r>
              <a:rPr lang="it-IT" sz="3400" b="1" dirty="0">
                <a:latin typeface="+mn-lt"/>
                <a:ea typeface="Batang" panose="02030600000101010101" pitchFamily="18" charset="-127"/>
                <a:cs typeface="Times New Roman" panose="02020603050405020304" pitchFamily="18" charset="0"/>
              </a:rPr>
              <a:t>Stato di avanzamento 1/2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BF40-91B7-4185-93E1-2285CF3D5CBF}" type="slidenum">
              <a:rPr lang="it-IT" smtClean="0"/>
              <a:t>7</a:t>
            </a:fld>
            <a:endParaRPr lang="it-IT" dirty="0"/>
          </a:p>
        </p:txBody>
      </p:sp>
      <p:sp>
        <p:nvSpPr>
          <p:cNvPr id="13" name="Segnaposto piè di pagina 5">
            <a:extLst>
              <a:ext uri="{FF2B5EF4-FFF2-40B4-BE49-F238E27FC236}">
                <a16:creationId xmlns:a16="http://schemas.microsoft.com/office/drawing/2014/main" id="{916537EA-1D3C-B8DE-310E-BABA5FC7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316" y="6019800"/>
            <a:ext cx="11927333" cy="75022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it-IT" sz="1200" b="1" dirty="0">
              <a:solidFill>
                <a:schemeClr val="bg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Progetto GRINS -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Growing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Resilient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INclusive</a:t>
            </a:r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 and </a:t>
            </a:r>
            <a:r>
              <a:rPr lang="it-IT" sz="1200" b="1" dirty="0" err="1">
                <a:solidFill>
                  <a:schemeClr val="tx1"/>
                </a:solidFill>
                <a:effectLst/>
                <a:latin typeface="+mj-lt"/>
              </a:rPr>
              <a:t>Sustainable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effectLst/>
                <a:latin typeface="+mj-lt"/>
              </a:rPr>
              <a:t>CUP progetto: H93C22000650001 e Codice Progetto: PE00000018</a:t>
            </a:r>
          </a:p>
          <a:p>
            <a:pPr algn="ctr"/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Spoke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Pubblic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it-IT" sz="1200" b="1" dirty="0" err="1">
                <a:solidFill>
                  <a:schemeClr val="tx1"/>
                </a:solidFill>
                <a:latin typeface="+mj-lt"/>
              </a:rPr>
              <a:t>sector</a:t>
            </a:r>
            <a:r>
              <a:rPr lang="it-IT" sz="1200" b="1" dirty="0">
                <a:solidFill>
                  <a:schemeClr val="tx1"/>
                </a:solidFill>
                <a:latin typeface="+mj-lt"/>
              </a:rPr>
              <a:t>, policy design and performance</a:t>
            </a:r>
            <a:endParaRPr lang="it-IT" sz="1200" b="1" dirty="0">
              <a:solidFill>
                <a:schemeClr val="tx1"/>
              </a:solidFill>
              <a:effectLst/>
              <a:latin typeface="+mj-lt"/>
            </a:endParaRPr>
          </a:p>
          <a:p>
            <a:pPr algn="ctr"/>
            <a:endParaRPr lang="it-IT" b="1" dirty="0">
              <a:solidFill>
                <a:schemeClr val="bg1"/>
              </a:solidFill>
              <a:latin typeface="Times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9CB3A7-C38B-263F-85ED-9D47904718CA}"/>
              </a:ext>
            </a:extLst>
          </p:cNvPr>
          <p:cNvSpPr txBox="1"/>
          <p:nvPr/>
        </p:nvSpPr>
        <p:spPr>
          <a:xfrm>
            <a:off x="131316" y="1286476"/>
            <a:ext cx="673294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ea typeface="Lucida Sans Unicode" panose="020B0602030504020204" pitchFamily="34" charset="0"/>
              </a:rPr>
              <a:t>È in corso di svolgimento un’</a:t>
            </a:r>
            <a:r>
              <a:rPr lang="it-IT" sz="2200" b="1" dirty="0">
                <a:ea typeface="Lucida Sans Unicode" panose="020B0602030504020204" pitchFamily="34" charset="0"/>
              </a:rPr>
              <a:t>analisi sistematica della letteratura </a:t>
            </a:r>
            <a:r>
              <a:rPr lang="it-IT" sz="2200" dirty="0">
                <a:ea typeface="Lucida Sans Unicode" panose="020B0602030504020204" pitchFamily="34" charset="0"/>
              </a:rPr>
              <a:t>sul processo di misurazione e valutazione della performance delle aziende sanitarie attraverso l’estrazione dei paper dalla banca dati Scopus.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ea typeface="Lucida Sans Unicode" panose="020B0602030504020204" pitchFamily="34" charset="0"/>
              </a:rPr>
              <a:t>Da una prima analisi, il framework apparso più solido è quello di </a:t>
            </a:r>
            <a:r>
              <a:rPr lang="it-IT" sz="2200" dirty="0">
                <a:cs typeface="Calibri" panose="020F0502020204030204" pitchFamily="34" charset="0"/>
              </a:rPr>
              <a:t>Levesque e Sutherland (2020).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cs typeface="Calibri" panose="020F0502020204030204" pitchFamily="34" charset="0"/>
              </a:rPr>
              <a:t>Prendendo tale framework come riferimento, si procederà ad una lettura critica dei documenti presenti sui siti istituzionali, strutturando un primo draft di </a:t>
            </a:r>
            <a:r>
              <a:rPr lang="it-IT" sz="2200" b="1" dirty="0">
                <a:cs typeface="Calibri" panose="020F0502020204030204" pitchFamily="34" charset="0"/>
              </a:rPr>
              <a:t>intervista semi-strutturata </a:t>
            </a:r>
            <a:r>
              <a:rPr lang="it-IT" sz="2200" dirty="0">
                <a:cs typeface="Calibri" panose="020F0502020204030204" pitchFamily="34" charset="0"/>
              </a:rPr>
              <a:t>da sottoporre per la validazione agli attori coinvolti in qualità di produttori e/o utilizzatori delle informazioni sulla performance di una azienda sanitaria pilota.</a:t>
            </a:r>
            <a:endParaRPr lang="it-IT" sz="2200" dirty="0">
              <a:effectLst/>
              <a:ea typeface="Lucida Sans Unicode" panose="020B0602030504020204" pitchFamily="34" charset="0"/>
            </a:endParaRPr>
          </a:p>
          <a:p>
            <a:endParaRPr lang="it-IT" dirty="0"/>
          </a:p>
        </p:txBody>
      </p:sp>
      <p:pic>
        <p:nvPicPr>
          <p:cNvPr id="4" name="Immagine 3" descr="Immagine che contiene testo, schermata, cerchio, Carattere&#10;&#10;Descrizione generata automaticamente">
            <a:extLst>
              <a:ext uri="{FF2B5EF4-FFF2-40B4-BE49-F238E27FC236}">
                <a16:creationId xmlns:a16="http://schemas.microsoft.com/office/drawing/2014/main" id="{480054A5-AAC7-B590-ADB9-F5B77319E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555" y="722498"/>
            <a:ext cx="4495801" cy="430622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B1CBA5-C91B-056F-9C2B-B953DD76B8D5}"/>
              </a:ext>
            </a:extLst>
          </p:cNvPr>
          <p:cNvSpPr txBox="1"/>
          <p:nvPr/>
        </p:nvSpPr>
        <p:spPr>
          <a:xfrm>
            <a:off x="7444681" y="5053430"/>
            <a:ext cx="297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>
                <a:cs typeface="Calibri" panose="020F0502020204030204" pitchFamily="34" charset="0"/>
              </a:rPr>
              <a:t>Levesque e Sutherland (2020)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1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64824A-9194-6495-CD6D-1CE6683A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b="1" dirty="0">
                <a:latin typeface="+mn-lt"/>
              </a:rPr>
              <a:t>Stato di avanzamento 2/2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D73181A0-1648-A465-E32E-6270D9450BBE}"/>
              </a:ext>
            </a:extLst>
          </p:cNvPr>
          <p:cNvSpPr/>
          <p:nvPr/>
        </p:nvSpPr>
        <p:spPr>
          <a:xfrm>
            <a:off x="411537" y="1702205"/>
            <a:ext cx="2580362" cy="149092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Literature Review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590C39A-AEFB-0C52-2447-D8D36FC9958A}"/>
              </a:ext>
            </a:extLst>
          </p:cNvPr>
          <p:cNvSpPr/>
          <p:nvPr/>
        </p:nvSpPr>
        <p:spPr>
          <a:xfrm>
            <a:off x="3983543" y="1702205"/>
            <a:ext cx="2580362" cy="149092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Analisi documentale</a:t>
            </a:r>
          </a:p>
        </p:txBody>
      </p:sp>
      <p:sp>
        <p:nvSpPr>
          <p:cNvPr id="15" name="Parentesi graffa aperta 14">
            <a:extLst>
              <a:ext uri="{FF2B5EF4-FFF2-40B4-BE49-F238E27FC236}">
                <a16:creationId xmlns:a16="http://schemas.microsoft.com/office/drawing/2014/main" id="{0F6FD997-E359-BA11-1872-0B7516B9DFE7}"/>
              </a:ext>
            </a:extLst>
          </p:cNvPr>
          <p:cNvSpPr/>
          <p:nvPr/>
        </p:nvSpPr>
        <p:spPr>
          <a:xfrm rot="16200000">
            <a:off x="3028605" y="2960054"/>
            <a:ext cx="980902" cy="1928553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654C5DE-302D-C2EF-E151-17276CE71E91}"/>
              </a:ext>
            </a:extLst>
          </p:cNvPr>
          <p:cNvSpPr txBox="1"/>
          <p:nvPr/>
        </p:nvSpPr>
        <p:spPr>
          <a:xfrm>
            <a:off x="1003463" y="4655533"/>
            <a:ext cx="5031186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800" dirty="0"/>
              <a:t>INTERVISTA SEMI - STRUTTURATA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1B8D958-D632-9DA9-C914-8E6EFD1AEAFB}"/>
              </a:ext>
            </a:extLst>
          </p:cNvPr>
          <p:cNvSpPr txBox="1"/>
          <p:nvPr/>
        </p:nvSpPr>
        <p:spPr>
          <a:xfrm>
            <a:off x="7315200" y="1690688"/>
            <a:ext cx="41896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600" dirty="0"/>
              <a:t>Definizione di performance e relative dimensioni di analisi.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600" dirty="0"/>
              <a:t>Processi e strumenti di misurazione della performance.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600" dirty="0"/>
              <a:t>Utilizzo delle performance information.</a:t>
            </a:r>
          </a:p>
        </p:txBody>
      </p:sp>
    </p:spTree>
    <p:extLst>
      <p:ext uri="{BB962C8B-B14F-4D97-AF65-F5344CB8AC3E}">
        <p14:creationId xmlns:p14="http://schemas.microsoft.com/office/powerpoint/2010/main" val="2009384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4352</TotalTime>
  <Words>885</Words>
  <Application>Microsoft Macintosh PowerPoint</Application>
  <PresentationFormat>Widescreen</PresentationFormat>
  <Paragraphs>100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Lucida Sans Unicode</vt:lpstr>
      <vt:lpstr>Tahoma</vt:lpstr>
      <vt:lpstr>Times</vt:lpstr>
      <vt:lpstr>Times New Roman</vt:lpstr>
      <vt:lpstr>Wingdings</vt:lpstr>
      <vt:lpstr>Tema di Office</vt:lpstr>
      <vt:lpstr>Presentazione standard di PowerPoint</vt:lpstr>
      <vt:lpstr>Agenda</vt:lpstr>
      <vt:lpstr>Obiettivo e rilevanza del progetto</vt:lpstr>
      <vt:lpstr>Dati di input</vt:lpstr>
      <vt:lpstr>Elaborazione dei dati</vt:lpstr>
      <vt:lpstr>Dati di output per Amelia</vt:lpstr>
      <vt:lpstr>Stato di avanzamento 1/2 </vt:lpstr>
      <vt:lpstr>Stato di avanzamento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Il processo di misurazione e valutazione della performance delle aziende sanitarie per la generazione di valore pubblico </dc:title>
  <dc:creator>SIMONA RANALDO</dc:creator>
  <cp:lastModifiedBy>SIMONA RANALDO</cp:lastModifiedBy>
  <cp:revision>60</cp:revision>
  <dcterms:created xsi:type="dcterms:W3CDTF">2023-07-11T07:31:39Z</dcterms:created>
  <dcterms:modified xsi:type="dcterms:W3CDTF">2023-11-27T11:12:37Z</dcterms:modified>
</cp:coreProperties>
</file>