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  <p:sldMasterId id="2147483849" r:id="rId2"/>
    <p:sldMasterId id="2147483869" r:id="rId3"/>
    <p:sldMasterId id="2147483802" r:id="rId4"/>
    <p:sldMasterId id="2147483918" r:id="rId5"/>
  </p:sldMasterIdLst>
  <p:notesMasterIdLst>
    <p:notesMasterId r:id="rId15"/>
  </p:notesMasterIdLst>
  <p:handoutMasterIdLst>
    <p:handoutMasterId r:id="rId16"/>
  </p:handoutMasterIdLst>
  <p:sldIdLst>
    <p:sldId id="426" r:id="rId6"/>
    <p:sldId id="1078" r:id="rId7"/>
    <p:sldId id="1095" r:id="rId8"/>
    <p:sldId id="1093" r:id="rId9"/>
    <p:sldId id="1092" r:id="rId10"/>
    <p:sldId id="1090" r:id="rId11"/>
    <p:sldId id="1083" r:id="rId12"/>
    <p:sldId id="1015" r:id="rId13"/>
    <p:sldId id="104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92"/>
    <a:srgbClr val="11328C"/>
    <a:srgbClr val="34CB6F"/>
    <a:srgbClr val="194791"/>
    <a:srgbClr val="3795C3"/>
    <a:srgbClr val="A6A6A6"/>
    <a:srgbClr val="174791"/>
    <a:srgbClr val="FFFFFF"/>
    <a:srgbClr val="F1F2F2"/>
    <a:srgbClr val="194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A662E-C020-4982-87F5-58D95076146C}" v="1" dt="2023-11-27T12:02:39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6350" cmpd="sng">
              <a:solidFill>
                <a:srgbClr val="D1DADB"/>
              </a:solidFill>
            </a:ln>
          </a:left>
          <a:right>
            <a:ln w="6350" cmpd="sng">
              <a:solidFill>
                <a:srgbClr val="D1DADB"/>
              </a:solidFill>
            </a:ln>
          </a:right>
          <a:top>
            <a:ln w="6350" cmpd="sng">
              <a:solidFill>
                <a:srgbClr val="D1DADB"/>
              </a:solidFill>
            </a:ln>
          </a:top>
          <a:bottom>
            <a:ln w="6350" cmpd="sng">
              <a:solidFill>
                <a:srgbClr val="D1DADB"/>
              </a:solidFill>
            </a:ln>
          </a:bottom>
          <a:insideH>
            <a:ln w="6350" cmpd="sng">
              <a:solidFill>
                <a:srgbClr val="D1DADB"/>
              </a:solidFill>
            </a:ln>
          </a:insideH>
          <a:insideV>
            <a:ln w="6350" cmpd="sng">
              <a:solidFill>
                <a:srgbClr val="D1DADB"/>
              </a:solidFill>
              <a:prstDash val="dash"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solidFill>
            <a:schemeClr val="lt2"/>
          </a:solidFill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>
        <a:fontRef idx="major">
          <a:prstClr val="black"/>
        </a:fontRef>
        <a:schemeClr val="dk1"/>
      </a:tcTxStyle>
      <a:tcStyle>
        <a:tcBdr/>
        <a:fill>
          <a:solidFill>
            <a:schemeClr val="lt2"/>
          </a:solidFill>
        </a:fill>
      </a:tcStyle>
    </a:lastCol>
    <a:firstCol>
      <a:tcTxStyle>
        <a:fontRef idx="major">
          <a:prstClr val="black"/>
        </a:fontRef>
        <a:schemeClr val="dk1"/>
      </a:tcTxStyle>
      <a:tcStyle>
        <a:tcBdr/>
        <a:fill>
          <a:solidFill>
            <a:schemeClr val="lt2"/>
          </a:solidFill>
        </a:fill>
      </a:tcStyle>
    </a:firstCol>
    <a:lastRow>
      <a:tcTxStyle>
        <a:fontRef idx="major">
          <a:prstClr val="black"/>
        </a:fontRef>
        <a:schemeClr val="dk1"/>
      </a:tcTxStyle>
      <a:tcStyle>
        <a:tcBdr>
          <a:top>
            <a:ln w="12700" cmpd="sng">
              <a:solidFill>
                <a:schemeClr val="dk1"/>
              </a:solidFill>
            </a:ln>
          </a:top>
        </a:tcBdr>
        <a:fill>
          <a:solidFill>
            <a:schemeClr val="lt2"/>
          </a:solidFill>
        </a:fill>
      </a:tcStyle>
    </a:lastRow>
    <a:firstRow>
      <a:tcTxStyle>
        <a:fontRef idx="major">
          <a:prstClr val="black"/>
        </a:fontRef>
        <a:srgbClr val="FFFFFF"/>
      </a:tcTxStyle>
      <a:tcStyle>
        <a:tcBdr>
          <a:left>
            <a:ln w="6350" cmpd="sng">
              <a:solidFill>
                <a:schemeClr val="accent1"/>
              </a:solidFill>
            </a:ln>
          </a:left>
          <a:right>
            <a:ln w="6350" cmpd="sng">
              <a:solidFill>
                <a:schemeClr val="accent1"/>
              </a:solidFill>
            </a:ln>
          </a:right>
          <a:top>
            <a:ln w="6350" cmpd="sng">
              <a:solidFill>
                <a:schemeClr val="accent1"/>
              </a:solidFill>
            </a:ln>
          </a:top>
          <a:bottom>
            <a:ln w="6350" cmpd="sng">
              <a:solidFill>
                <a:schemeClr val="accen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6350" cmpd="sng">
              <a:solidFill>
                <a:srgbClr val="D1DADB"/>
              </a:solidFill>
            </a:ln>
          </a:left>
          <a:right>
            <a:ln w="6350" cmpd="sng">
              <a:solidFill>
                <a:srgbClr val="D1DADB"/>
              </a:solidFill>
            </a:ln>
          </a:right>
          <a:top>
            <a:ln w="6350" cmpd="sng">
              <a:solidFill>
                <a:srgbClr val="D1DADB"/>
              </a:solidFill>
            </a:ln>
          </a:top>
          <a:bottom>
            <a:ln w="6350" cmpd="sng">
              <a:solidFill>
                <a:srgbClr val="D1DADB"/>
              </a:solidFill>
            </a:ln>
          </a:bottom>
          <a:insideH>
            <a:ln w="6350" cmpd="sng">
              <a:solidFill>
                <a:srgbClr val="D1DADB"/>
              </a:solidFill>
            </a:ln>
          </a:insideH>
          <a:insideV>
            <a:ln w="6350" cmpd="sng">
              <a:solidFill>
                <a:srgbClr val="D1DADB"/>
              </a:solidFill>
              <a:prstDash val="dash"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solidFill>
            <a:schemeClr val="lt2"/>
          </a:solidFill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>
        <a:fontRef idx="major">
          <a:prstClr val="black"/>
        </a:fontRef>
        <a:schemeClr val="dk1"/>
      </a:tcTxStyle>
      <a:tcStyle>
        <a:tcBdr/>
        <a:fill>
          <a:solidFill>
            <a:schemeClr val="lt2"/>
          </a:solidFill>
        </a:fill>
      </a:tcStyle>
    </a:lastCol>
    <a:firstCol>
      <a:tcTxStyle>
        <a:fontRef idx="major">
          <a:prstClr val="black"/>
        </a:fontRef>
        <a:schemeClr val="dk1"/>
      </a:tcTxStyle>
      <a:tcStyle>
        <a:tcBdr/>
        <a:fill>
          <a:solidFill>
            <a:schemeClr val="lt2"/>
          </a:solidFill>
        </a:fill>
      </a:tcStyle>
    </a:firstCol>
    <a:lastRow>
      <a:tcTxStyle>
        <a:fontRef idx="major">
          <a:prstClr val="black"/>
        </a:fontRef>
        <a:schemeClr val="dk1"/>
      </a:tcTxStyle>
      <a:tcStyle>
        <a:tcBdr>
          <a:top>
            <a:ln w="12700" cmpd="sng">
              <a:solidFill>
                <a:schemeClr val="dk1"/>
              </a:solidFill>
            </a:ln>
          </a:top>
        </a:tcBdr>
        <a:fill>
          <a:solidFill>
            <a:schemeClr val="lt2"/>
          </a:solidFill>
        </a:fill>
      </a:tcStyle>
    </a:lastRow>
    <a:firstRow>
      <a:tcTxStyle>
        <a:fontRef idx="major">
          <a:prstClr val="black"/>
        </a:fontRef>
        <a:srgbClr val="FFFFFF"/>
      </a:tcTxStyle>
      <a:tcStyle>
        <a:tcBdr>
          <a:left>
            <a:ln w="6350" cmpd="sng">
              <a:solidFill>
                <a:schemeClr val="dk1"/>
              </a:solidFill>
            </a:ln>
          </a:left>
          <a:right>
            <a:ln w="6350" cmpd="sng">
              <a:solidFill>
                <a:schemeClr val="dk1"/>
              </a:solidFill>
            </a:ln>
          </a:right>
          <a:top>
            <a:ln w="6350" cmpd="sng">
              <a:solidFill>
                <a:schemeClr val="dk1"/>
              </a:solidFill>
            </a:ln>
          </a:top>
          <a:bottom>
            <a:ln w="635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6350" cmpd="sng">
              <a:solidFill>
                <a:srgbClr val="D1DADB"/>
              </a:solidFill>
            </a:ln>
          </a:left>
          <a:right>
            <a:ln w="6350" cmpd="sng">
              <a:solidFill>
                <a:srgbClr val="D1DADB"/>
              </a:solidFill>
            </a:ln>
          </a:right>
          <a:top>
            <a:ln w="6350" cmpd="sng">
              <a:solidFill>
                <a:srgbClr val="D1DADB"/>
              </a:solidFill>
            </a:ln>
          </a:top>
          <a:bottom>
            <a:ln w="6350" cmpd="sng">
              <a:solidFill>
                <a:srgbClr val="D1DADB"/>
              </a:solidFill>
            </a:ln>
          </a:bottom>
          <a:insideH>
            <a:ln w="6350" cmpd="sng">
              <a:solidFill>
                <a:srgbClr val="D1DADB"/>
              </a:solidFill>
            </a:ln>
          </a:insideH>
          <a:insideV>
            <a:ln w="6350" cmpd="sng">
              <a:solidFill>
                <a:srgbClr val="D1DADB"/>
              </a:solidFill>
              <a:prstDash val="dash"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solidFill>
            <a:schemeClr val="lt2"/>
          </a:solidFill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>
        <a:fontRef idx="major">
          <a:prstClr val="black"/>
        </a:fontRef>
        <a:schemeClr val="dk1"/>
      </a:tcTxStyle>
      <a:tcStyle>
        <a:tcBdr/>
        <a:fill>
          <a:solidFill>
            <a:schemeClr val="lt2"/>
          </a:solidFill>
        </a:fill>
      </a:tcStyle>
    </a:lastCol>
    <a:firstCol>
      <a:tcTxStyle>
        <a:fontRef idx="major">
          <a:prstClr val="black"/>
        </a:fontRef>
        <a:schemeClr val="dk1"/>
      </a:tcTxStyle>
      <a:tcStyle>
        <a:tcBdr/>
        <a:fill>
          <a:solidFill>
            <a:schemeClr val="lt2"/>
          </a:solidFill>
        </a:fill>
      </a:tcStyle>
    </a:firstCol>
    <a:lastRow>
      <a:tcTxStyle>
        <a:fontRef idx="major">
          <a:prstClr val="black"/>
        </a:fontRef>
        <a:schemeClr val="dk1"/>
      </a:tcTxStyle>
      <a:tcStyle>
        <a:tcBdr>
          <a:top>
            <a:ln w="12700" cmpd="sng">
              <a:solidFill>
                <a:schemeClr val="dk1"/>
              </a:solidFill>
            </a:ln>
          </a:top>
        </a:tcBdr>
        <a:fill>
          <a:solidFill>
            <a:schemeClr val="lt2"/>
          </a:solidFill>
        </a:fill>
      </a:tcStyle>
    </a:lastRow>
    <a:firstRow>
      <a:tcTxStyle>
        <a:fontRef idx="major">
          <a:prstClr val="black"/>
        </a:fontRef>
        <a:srgbClr val="FFFFFF"/>
      </a:tcTxStyle>
      <a:tcStyle>
        <a:tcBdr>
          <a:left>
            <a:ln w="6350" cmpd="sng">
              <a:solidFill>
                <a:schemeClr val="accent2"/>
              </a:solidFill>
            </a:ln>
          </a:left>
          <a:right>
            <a:ln w="6350" cmpd="sng">
              <a:solidFill>
                <a:schemeClr val="accent2"/>
              </a:solidFill>
            </a:ln>
          </a:right>
          <a:top>
            <a:ln w="6350" cmpd="sng">
              <a:solidFill>
                <a:schemeClr val="accent2"/>
              </a:solidFill>
            </a:ln>
          </a:top>
          <a:bottom>
            <a:ln w="6350" cmpd="sng">
              <a:solidFill>
                <a:schemeClr val="accent2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6350" cmpd="sng">
              <a:solidFill>
                <a:srgbClr val="D1DADB"/>
              </a:solidFill>
            </a:ln>
          </a:left>
          <a:right>
            <a:ln w="6350" cmpd="sng">
              <a:solidFill>
                <a:srgbClr val="D1DADB"/>
              </a:solidFill>
            </a:ln>
          </a:right>
          <a:top>
            <a:ln w="6350" cmpd="sng">
              <a:solidFill>
                <a:srgbClr val="D1DADB"/>
              </a:solidFill>
            </a:ln>
          </a:top>
          <a:bottom>
            <a:ln w="6350" cmpd="sng">
              <a:solidFill>
                <a:srgbClr val="D1DADB"/>
              </a:solidFill>
            </a:ln>
          </a:bottom>
          <a:insideH>
            <a:ln w="6350" cmpd="sng">
              <a:solidFill>
                <a:srgbClr val="D1DADB"/>
              </a:solidFill>
            </a:ln>
          </a:insideH>
          <a:insideV>
            <a:ln w="6350" cmpd="sng">
              <a:solidFill>
                <a:srgbClr val="D1DADB"/>
              </a:solidFill>
              <a:prstDash val="dash"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solidFill>
            <a:schemeClr val="lt2"/>
          </a:solidFill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>
        <a:fontRef idx="major">
          <a:prstClr val="black"/>
        </a:fontRef>
        <a:schemeClr val="dk1"/>
      </a:tcTxStyle>
      <a:tcStyle>
        <a:tcBdr/>
        <a:fill>
          <a:solidFill>
            <a:schemeClr val="lt2"/>
          </a:solidFill>
        </a:fill>
      </a:tcStyle>
    </a:lastCol>
    <a:firstCol>
      <a:tcTxStyle>
        <a:fontRef idx="major">
          <a:prstClr val="black"/>
        </a:fontRef>
        <a:schemeClr val="dk1"/>
      </a:tcTxStyle>
      <a:tcStyle>
        <a:tcBdr/>
        <a:fill>
          <a:solidFill>
            <a:schemeClr val="lt2"/>
          </a:solidFill>
        </a:fill>
      </a:tcStyle>
    </a:firstCol>
    <a:lastRow>
      <a:tcTxStyle>
        <a:fontRef idx="major">
          <a:prstClr val="black"/>
        </a:fontRef>
        <a:schemeClr val="dk1"/>
      </a:tcTxStyle>
      <a:tcStyle>
        <a:tcBdr>
          <a:top>
            <a:ln w="12700" cmpd="sng">
              <a:solidFill>
                <a:schemeClr val="dk1"/>
              </a:solidFill>
            </a:ln>
          </a:top>
        </a:tcBdr>
        <a:fill>
          <a:solidFill>
            <a:schemeClr val="lt2"/>
          </a:solidFill>
        </a:fill>
      </a:tcStyle>
    </a:lastRow>
    <a:firstRow>
      <a:tcTxStyle>
        <a:fontRef idx="major">
          <a:prstClr val="black"/>
        </a:fontRef>
        <a:srgbClr val="FFFFFF"/>
      </a:tcTxStyle>
      <a:tcStyle>
        <a:tcBdr>
          <a:left>
            <a:ln w="6350" cmpd="sng">
              <a:solidFill>
                <a:schemeClr val="accent3"/>
              </a:solidFill>
            </a:ln>
          </a:left>
          <a:right>
            <a:ln w="6350" cmpd="sng">
              <a:solidFill>
                <a:schemeClr val="accent3"/>
              </a:solidFill>
            </a:ln>
          </a:right>
          <a:top>
            <a:ln w="6350" cmpd="sng">
              <a:solidFill>
                <a:schemeClr val="accent3"/>
              </a:solidFill>
            </a:ln>
          </a:top>
          <a:bottom>
            <a:ln w="6350" cmpd="sng">
              <a:solidFill>
                <a:schemeClr val="accent3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6350" cmpd="sng">
              <a:solidFill>
                <a:srgbClr val="D1DADB"/>
              </a:solidFill>
            </a:ln>
          </a:left>
          <a:right>
            <a:ln w="6350" cmpd="sng">
              <a:solidFill>
                <a:srgbClr val="D1DADB"/>
              </a:solidFill>
            </a:ln>
          </a:right>
          <a:top>
            <a:ln w="6350" cmpd="sng">
              <a:solidFill>
                <a:srgbClr val="D1DADB"/>
              </a:solidFill>
            </a:ln>
          </a:top>
          <a:bottom>
            <a:ln w="6350" cmpd="sng">
              <a:solidFill>
                <a:srgbClr val="D1DADB"/>
              </a:solidFill>
            </a:ln>
          </a:bottom>
          <a:insideH>
            <a:ln w="6350" cmpd="sng">
              <a:solidFill>
                <a:srgbClr val="D1DADB"/>
              </a:solidFill>
            </a:ln>
          </a:insideH>
          <a:insideV>
            <a:ln w="6350" cmpd="sng">
              <a:solidFill>
                <a:srgbClr val="D1DADB"/>
              </a:solidFill>
              <a:prstDash val="dash"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solidFill>
            <a:schemeClr val="lt2"/>
          </a:solidFill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>
        <a:fontRef idx="major">
          <a:prstClr val="black"/>
        </a:fontRef>
        <a:schemeClr val="dk1"/>
      </a:tcTxStyle>
      <a:tcStyle>
        <a:tcBdr/>
        <a:fill>
          <a:solidFill>
            <a:schemeClr val="lt2"/>
          </a:solidFill>
        </a:fill>
      </a:tcStyle>
    </a:lastCol>
    <a:firstCol>
      <a:tcTxStyle>
        <a:fontRef idx="major">
          <a:prstClr val="black"/>
        </a:fontRef>
        <a:schemeClr val="dk1"/>
      </a:tcTxStyle>
      <a:tcStyle>
        <a:tcBdr/>
        <a:fill>
          <a:solidFill>
            <a:schemeClr val="lt2"/>
          </a:solidFill>
        </a:fill>
      </a:tcStyle>
    </a:firstCol>
    <a:lastRow>
      <a:tcTxStyle>
        <a:fontRef idx="major">
          <a:prstClr val="black"/>
        </a:fontRef>
        <a:schemeClr val="dk1"/>
      </a:tcTxStyle>
      <a:tcStyle>
        <a:tcBdr>
          <a:top>
            <a:ln w="12700" cmpd="sng">
              <a:solidFill>
                <a:schemeClr val="dk1"/>
              </a:solidFill>
            </a:ln>
          </a:top>
        </a:tcBdr>
        <a:fill>
          <a:solidFill>
            <a:schemeClr val="lt2"/>
          </a:solidFill>
        </a:fill>
      </a:tcStyle>
    </a:lastRow>
    <a:firstRow>
      <a:tcTxStyle>
        <a:fontRef idx="major">
          <a:prstClr val="black"/>
        </a:fontRef>
        <a:srgbClr val="FFFFFF"/>
      </a:tcTxStyle>
      <a:tcStyle>
        <a:tcBdr>
          <a:left>
            <a:ln w="6350" cmpd="sng">
              <a:solidFill>
                <a:schemeClr val="accent4"/>
              </a:solidFill>
            </a:ln>
          </a:left>
          <a:right>
            <a:ln w="6350" cmpd="sng">
              <a:solidFill>
                <a:schemeClr val="accent4"/>
              </a:solidFill>
            </a:ln>
          </a:right>
          <a:top>
            <a:ln w="6350" cmpd="sng">
              <a:solidFill>
                <a:schemeClr val="accent4"/>
              </a:solidFill>
            </a:ln>
          </a:top>
          <a:bottom>
            <a:ln w="6350" cmpd="sng">
              <a:solidFill>
                <a:schemeClr val="accent4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6350" cmpd="sng">
              <a:solidFill>
                <a:srgbClr val="D1DADB"/>
              </a:solidFill>
            </a:ln>
          </a:left>
          <a:right>
            <a:ln w="6350" cmpd="sng">
              <a:solidFill>
                <a:srgbClr val="D1DADB"/>
              </a:solidFill>
            </a:ln>
          </a:right>
          <a:top>
            <a:ln w="6350" cmpd="sng">
              <a:solidFill>
                <a:srgbClr val="D1DADB"/>
              </a:solidFill>
            </a:ln>
          </a:top>
          <a:bottom>
            <a:ln w="6350" cmpd="sng">
              <a:solidFill>
                <a:srgbClr val="D1DADB"/>
              </a:solidFill>
            </a:ln>
          </a:bottom>
          <a:insideH>
            <a:ln w="6350" cmpd="sng">
              <a:solidFill>
                <a:srgbClr val="D1DADB"/>
              </a:solidFill>
            </a:ln>
          </a:insideH>
          <a:insideV>
            <a:ln w="6350" cmpd="sng">
              <a:solidFill>
                <a:srgbClr val="D1DADB"/>
              </a:solidFill>
              <a:prstDash val="dash"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solidFill>
            <a:schemeClr val="lt2"/>
          </a:solidFill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>
        <a:fontRef idx="major">
          <a:prstClr val="black"/>
        </a:fontRef>
        <a:schemeClr val="dk1"/>
      </a:tcTxStyle>
      <a:tcStyle>
        <a:tcBdr/>
        <a:fill>
          <a:solidFill>
            <a:schemeClr val="lt2"/>
          </a:solidFill>
        </a:fill>
      </a:tcStyle>
    </a:lastCol>
    <a:firstCol>
      <a:tcTxStyle>
        <a:fontRef idx="major">
          <a:prstClr val="black"/>
        </a:fontRef>
        <a:schemeClr val="dk1"/>
      </a:tcTxStyle>
      <a:tcStyle>
        <a:tcBdr/>
        <a:fill>
          <a:solidFill>
            <a:schemeClr val="lt2"/>
          </a:solidFill>
        </a:fill>
      </a:tcStyle>
    </a:firstCol>
    <a:lastRow>
      <a:tcTxStyle>
        <a:fontRef idx="major">
          <a:prstClr val="black"/>
        </a:fontRef>
        <a:schemeClr val="dk1"/>
      </a:tcTxStyle>
      <a:tcStyle>
        <a:tcBdr>
          <a:top>
            <a:ln w="12700" cmpd="sng">
              <a:solidFill>
                <a:schemeClr val="dk1"/>
              </a:solidFill>
            </a:ln>
          </a:top>
        </a:tcBdr>
        <a:fill>
          <a:solidFill>
            <a:schemeClr val="lt2"/>
          </a:solidFill>
        </a:fill>
      </a:tcStyle>
    </a:lastRow>
    <a:firstRow>
      <a:tcTxStyle>
        <a:fontRef idx="major">
          <a:prstClr val="black"/>
        </a:fontRef>
        <a:srgbClr val="FFFFFF"/>
      </a:tcTxStyle>
      <a:tcStyle>
        <a:tcBdr>
          <a:left>
            <a:ln w="6350" cmpd="sng">
              <a:solidFill>
                <a:schemeClr val="accent5"/>
              </a:solidFill>
            </a:ln>
          </a:left>
          <a:right>
            <a:ln w="6350" cmpd="sng">
              <a:solidFill>
                <a:schemeClr val="accent5"/>
              </a:solidFill>
            </a:ln>
          </a:right>
          <a:top>
            <a:ln w="6350" cmpd="sng">
              <a:solidFill>
                <a:schemeClr val="accent5"/>
              </a:solidFill>
            </a:ln>
          </a:top>
          <a:bottom>
            <a:ln w="6350" cmpd="sng">
              <a:solidFill>
                <a:schemeClr val="accent5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6350" cmpd="sng">
              <a:solidFill>
                <a:srgbClr val="D1DADB"/>
              </a:solidFill>
            </a:ln>
          </a:left>
          <a:right>
            <a:ln w="6350" cmpd="sng">
              <a:solidFill>
                <a:srgbClr val="D1DADB"/>
              </a:solidFill>
            </a:ln>
          </a:right>
          <a:top>
            <a:ln w="6350" cmpd="sng">
              <a:solidFill>
                <a:srgbClr val="D1DADB"/>
              </a:solidFill>
            </a:ln>
          </a:top>
          <a:bottom>
            <a:ln w="6350" cmpd="sng">
              <a:solidFill>
                <a:srgbClr val="D1DADB"/>
              </a:solidFill>
            </a:ln>
          </a:bottom>
          <a:insideH>
            <a:ln w="6350" cmpd="sng">
              <a:solidFill>
                <a:srgbClr val="D1DADB"/>
              </a:solidFill>
            </a:ln>
          </a:insideH>
          <a:insideV>
            <a:ln w="6350" cmpd="sng">
              <a:solidFill>
                <a:srgbClr val="D1DADB"/>
              </a:solidFill>
              <a:prstDash val="dash"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solidFill>
            <a:schemeClr val="lt2"/>
          </a:solidFill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>
        <a:fontRef idx="major">
          <a:prstClr val="black"/>
        </a:fontRef>
        <a:schemeClr val="dk1"/>
      </a:tcTxStyle>
      <a:tcStyle>
        <a:tcBdr/>
        <a:fill>
          <a:solidFill>
            <a:schemeClr val="lt2"/>
          </a:solidFill>
        </a:fill>
      </a:tcStyle>
    </a:lastCol>
    <a:firstCol>
      <a:tcTxStyle>
        <a:fontRef idx="major">
          <a:prstClr val="black"/>
        </a:fontRef>
        <a:schemeClr val="dk1"/>
      </a:tcTxStyle>
      <a:tcStyle>
        <a:tcBdr/>
        <a:fill>
          <a:solidFill>
            <a:schemeClr val="lt2"/>
          </a:solidFill>
        </a:fill>
      </a:tcStyle>
    </a:firstCol>
    <a:lastRow>
      <a:tcTxStyle>
        <a:fontRef idx="major">
          <a:prstClr val="black"/>
        </a:fontRef>
        <a:schemeClr val="dk1"/>
      </a:tcTxStyle>
      <a:tcStyle>
        <a:tcBdr>
          <a:top>
            <a:ln w="12700" cmpd="sng">
              <a:solidFill>
                <a:schemeClr val="dk1"/>
              </a:solidFill>
            </a:ln>
          </a:top>
        </a:tcBdr>
        <a:fill>
          <a:solidFill>
            <a:schemeClr val="lt2"/>
          </a:solidFill>
        </a:fill>
      </a:tcStyle>
    </a:lastRow>
    <a:firstRow>
      <a:tcTxStyle>
        <a:fontRef idx="major">
          <a:prstClr val="black"/>
        </a:fontRef>
        <a:srgbClr val="FFFFFF"/>
      </a:tcTxStyle>
      <a:tcStyle>
        <a:tcBdr>
          <a:left>
            <a:ln w="6350" cmpd="sng">
              <a:solidFill>
                <a:schemeClr val="accent6"/>
              </a:solidFill>
            </a:ln>
          </a:left>
          <a:right>
            <a:ln w="6350" cmpd="sng">
              <a:solidFill>
                <a:schemeClr val="accent6"/>
              </a:solidFill>
            </a:ln>
          </a:right>
          <a:top>
            <a:ln w="6350" cmpd="sng">
              <a:solidFill>
                <a:schemeClr val="accent6"/>
              </a:solidFill>
            </a:ln>
          </a:top>
          <a:bottom>
            <a:ln w="6350" cmpd="sng">
              <a:solidFill>
                <a:schemeClr val="accent6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99" autoAdjust="0"/>
    <p:restoredTop sz="93737" autoAdjust="0"/>
  </p:normalViewPr>
  <p:slideViewPr>
    <p:cSldViewPr snapToGrid="0" showGuides="1">
      <p:cViewPr varScale="1">
        <p:scale>
          <a:sx n="63" d="100"/>
          <a:sy n="63" d="100"/>
        </p:scale>
        <p:origin x="1140" y="34"/>
      </p:cViewPr>
      <p:guideLst>
        <p:guide orient="horz" pos="2069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3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A2BE0-68F9-AD47-8084-A440FF90BD90}" type="datetimeFigureOut">
              <a:rPr lang="it-IT" smtClean="0"/>
              <a:t>27/11/2023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97E0-4144-2E46-9624-DD3D618EE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124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6659933-B74B-4AB3-9099-B51777DD313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A9CE82D-71C1-40BB-9F9F-BFC8B0CAA11F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CE82D-71C1-40BB-9F9F-BFC8B0CAA11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68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CE82D-71C1-40BB-9F9F-BFC8B0CAA11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CE82D-71C1-40BB-9F9F-BFC8B0CAA11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57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CE82D-71C1-40BB-9F9F-BFC8B0CAA11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0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9838"/>
            <a:ext cx="5949950" cy="3348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CE82D-71C1-40BB-9F9F-BFC8B0CAA11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9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85983" y="2834051"/>
            <a:ext cx="6810480" cy="1557475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algn="l">
              <a:defRPr sz="3000" baseline="0"/>
            </a:lvl1pPr>
          </a:lstStyle>
          <a:p>
            <a:r>
              <a:rPr lang="en-US" dirty="0"/>
              <a:t>You can insert here a title</a:t>
            </a:r>
            <a:br>
              <a:rPr lang="en-US" dirty="0"/>
            </a:br>
            <a:r>
              <a:rPr lang="en-US" dirty="0"/>
              <a:t>on one, two or three lines max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85985" y="5305688"/>
            <a:ext cx="6809573" cy="31523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lang="en-US" sz="1400" b="1" kern="1200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Filippo Fortuna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86468" y="5603683"/>
            <a:ext cx="6809573" cy="28666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en-US" sz="1200" b="0" kern="1200" baseline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3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LOCATION &amp; DATA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9842000" y="5166025"/>
            <a:ext cx="1697038" cy="854075"/>
          </a:xfrm>
          <a:prstGeom prst="rect">
            <a:avLst/>
          </a:prstGeom>
        </p:spPr>
        <p:txBody>
          <a:bodyPr/>
          <a:lstStyle>
            <a:lvl1pPr>
              <a:defRPr sz="1100"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client 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2"/>
          <p:cNvSpPr>
            <a:spLocks noGrp="1"/>
          </p:cNvSpPr>
          <p:nvPr>
            <p:ph type="body" sz="quarter" idx="18" hasCustomPrompt="1"/>
          </p:nvPr>
        </p:nvSpPr>
        <p:spPr>
          <a:xfrm>
            <a:off x="913214" y="1519883"/>
            <a:ext cx="7242247" cy="418845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charset="2"/>
              <a:buNone/>
              <a:tabLst/>
              <a:defRPr sz="16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77276" y="1118798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8000" y="366645"/>
            <a:ext cx="10515600" cy="7001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lang="it-IT" sz="2700" b="1" kern="1200" spc="-2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962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2"/>
          <p:cNvSpPr>
            <a:spLocks noGrp="1"/>
          </p:cNvSpPr>
          <p:nvPr>
            <p:ph type="body" sz="quarter" idx="23" hasCustomPrompt="1"/>
          </p:nvPr>
        </p:nvSpPr>
        <p:spPr>
          <a:xfrm>
            <a:off x="901063" y="1507525"/>
            <a:ext cx="4659479" cy="420080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Arial" charset="0"/>
              <a:buNone/>
              <a:tabLst/>
              <a:defRPr sz="14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27" hasCustomPrompt="1"/>
          </p:nvPr>
        </p:nvSpPr>
        <p:spPr>
          <a:xfrm>
            <a:off x="5782963" y="1507525"/>
            <a:ext cx="4738819" cy="420080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Arial" charset="0"/>
              <a:buNone/>
              <a:tabLst/>
              <a:defRPr sz="14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77276" y="1118798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8000" y="366645"/>
            <a:ext cx="10515600" cy="7001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lang="it-IT" sz="2700" b="1" kern="1200" spc="-2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itles&amp;Texts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2"/>
          <p:cNvSpPr>
            <a:spLocks noGrp="1"/>
          </p:cNvSpPr>
          <p:nvPr>
            <p:ph type="body" sz="quarter" idx="23" hasCustomPrompt="1"/>
          </p:nvPr>
        </p:nvSpPr>
        <p:spPr>
          <a:xfrm>
            <a:off x="913213" y="1998618"/>
            <a:ext cx="4647328" cy="370971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4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18" name="Segnaposto testo 2"/>
          <p:cNvSpPr>
            <a:spLocks noGrp="1"/>
          </p:cNvSpPr>
          <p:nvPr>
            <p:ph type="body" sz="quarter" idx="24" hasCustomPrompt="1"/>
          </p:nvPr>
        </p:nvSpPr>
        <p:spPr>
          <a:xfrm>
            <a:off x="913213" y="1505925"/>
            <a:ext cx="4647328" cy="38929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4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27" hasCustomPrompt="1"/>
          </p:nvPr>
        </p:nvSpPr>
        <p:spPr>
          <a:xfrm>
            <a:off x="5795320" y="1998618"/>
            <a:ext cx="4726461" cy="370971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4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22" name="Segnaposto testo 2"/>
          <p:cNvSpPr>
            <a:spLocks noGrp="1"/>
          </p:cNvSpPr>
          <p:nvPr>
            <p:ph type="body" sz="quarter" idx="28" hasCustomPrompt="1"/>
          </p:nvPr>
        </p:nvSpPr>
        <p:spPr>
          <a:xfrm>
            <a:off x="5795320" y="1505925"/>
            <a:ext cx="4726461" cy="38929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4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TITLE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77276" y="1118798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8000" y="366645"/>
            <a:ext cx="10515600" cy="7001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lang="it-IT" sz="2700" b="1" kern="1200" spc="-2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2"/>
          <p:cNvSpPr>
            <a:spLocks noGrp="1"/>
          </p:cNvSpPr>
          <p:nvPr>
            <p:ph type="body" sz="quarter" idx="23" hasCustomPrompt="1"/>
          </p:nvPr>
        </p:nvSpPr>
        <p:spPr>
          <a:xfrm>
            <a:off x="913214" y="1505923"/>
            <a:ext cx="3059485" cy="420240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4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11" name="Segnaposto testo 2"/>
          <p:cNvSpPr>
            <a:spLocks noGrp="1"/>
          </p:cNvSpPr>
          <p:nvPr>
            <p:ph type="body" sz="quarter" idx="25" hasCustomPrompt="1"/>
          </p:nvPr>
        </p:nvSpPr>
        <p:spPr>
          <a:xfrm>
            <a:off x="4187755" y="1505923"/>
            <a:ext cx="3059485" cy="420240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4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27" hasCustomPrompt="1"/>
          </p:nvPr>
        </p:nvSpPr>
        <p:spPr>
          <a:xfrm>
            <a:off x="7462296" y="1505923"/>
            <a:ext cx="3059485" cy="420240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4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77276" y="1118798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68000" y="366645"/>
            <a:ext cx="10515600" cy="7001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lang="it-IT" sz="2700" b="1" kern="1200" spc="-2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itles&amp;Texts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2"/>
          <p:cNvSpPr>
            <a:spLocks noGrp="1"/>
          </p:cNvSpPr>
          <p:nvPr>
            <p:ph type="body" sz="quarter" idx="23" hasCustomPrompt="1"/>
          </p:nvPr>
        </p:nvSpPr>
        <p:spPr>
          <a:xfrm>
            <a:off x="913214" y="1972491"/>
            <a:ext cx="3059485" cy="36313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4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18" name="Segnaposto testo 2"/>
          <p:cNvSpPr>
            <a:spLocks noGrp="1"/>
          </p:cNvSpPr>
          <p:nvPr>
            <p:ph type="body" sz="quarter" idx="24" hasCustomPrompt="1"/>
          </p:nvPr>
        </p:nvSpPr>
        <p:spPr>
          <a:xfrm>
            <a:off x="913214" y="1505925"/>
            <a:ext cx="3059485" cy="33598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4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19" name="Segnaposto testo 2"/>
          <p:cNvSpPr>
            <a:spLocks noGrp="1"/>
          </p:cNvSpPr>
          <p:nvPr>
            <p:ph type="body" sz="quarter" idx="25" hasCustomPrompt="1"/>
          </p:nvPr>
        </p:nvSpPr>
        <p:spPr>
          <a:xfrm>
            <a:off x="4187755" y="1972491"/>
            <a:ext cx="3059485" cy="36313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4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26" hasCustomPrompt="1"/>
          </p:nvPr>
        </p:nvSpPr>
        <p:spPr>
          <a:xfrm>
            <a:off x="4187755" y="1505925"/>
            <a:ext cx="3059485" cy="33598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4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27" hasCustomPrompt="1"/>
          </p:nvPr>
        </p:nvSpPr>
        <p:spPr>
          <a:xfrm>
            <a:off x="7462296" y="1972491"/>
            <a:ext cx="3059485" cy="36313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4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22" name="Segnaposto testo 2"/>
          <p:cNvSpPr>
            <a:spLocks noGrp="1"/>
          </p:cNvSpPr>
          <p:nvPr>
            <p:ph type="body" sz="quarter" idx="28" hasCustomPrompt="1"/>
          </p:nvPr>
        </p:nvSpPr>
        <p:spPr>
          <a:xfrm>
            <a:off x="7462296" y="1505925"/>
            <a:ext cx="3059485" cy="33598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4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77276" y="1118798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68000" y="366645"/>
            <a:ext cx="10515600" cy="7001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lang="it-IT" sz="2700" b="1" kern="1200" spc="-2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2"/>
          <p:cNvSpPr>
            <a:spLocks noGrp="1"/>
          </p:cNvSpPr>
          <p:nvPr>
            <p:ph type="body" sz="quarter" idx="23" hasCustomPrompt="1"/>
          </p:nvPr>
        </p:nvSpPr>
        <p:spPr>
          <a:xfrm>
            <a:off x="913214" y="1505925"/>
            <a:ext cx="2213047" cy="41894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2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18" name="Segnaposto testo 2"/>
          <p:cNvSpPr>
            <a:spLocks noGrp="1"/>
          </p:cNvSpPr>
          <p:nvPr>
            <p:ph type="body" sz="quarter" idx="31" hasCustomPrompt="1"/>
          </p:nvPr>
        </p:nvSpPr>
        <p:spPr>
          <a:xfrm>
            <a:off x="3389497" y="1505925"/>
            <a:ext cx="2213047" cy="41894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2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32" hasCustomPrompt="1"/>
          </p:nvPr>
        </p:nvSpPr>
        <p:spPr>
          <a:xfrm>
            <a:off x="5841066" y="1505925"/>
            <a:ext cx="2213047" cy="41894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2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33" hasCustomPrompt="1"/>
          </p:nvPr>
        </p:nvSpPr>
        <p:spPr>
          <a:xfrm>
            <a:off x="8318597" y="1505925"/>
            <a:ext cx="2213047" cy="41894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2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77276" y="1118798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8000" y="366645"/>
            <a:ext cx="10515600" cy="7001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lang="it-IT" sz="2700" b="1" kern="1200" spc="-2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itles&amp;Text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2"/>
          <p:cNvSpPr>
            <a:spLocks noGrp="1"/>
          </p:cNvSpPr>
          <p:nvPr>
            <p:ph type="body" sz="quarter" idx="24" hasCustomPrompt="1"/>
          </p:nvPr>
        </p:nvSpPr>
        <p:spPr>
          <a:xfrm>
            <a:off x="913214" y="1505925"/>
            <a:ext cx="2211799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4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9" name="Segnaposto testo 2"/>
          <p:cNvSpPr>
            <a:spLocks noGrp="1"/>
          </p:cNvSpPr>
          <p:nvPr>
            <p:ph type="body" sz="quarter" idx="34" hasCustomPrompt="1"/>
          </p:nvPr>
        </p:nvSpPr>
        <p:spPr>
          <a:xfrm>
            <a:off x="3390745" y="1505925"/>
            <a:ext cx="2211799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4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10" name="Segnaposto testo 2"/>
          <p:cNvSpPr>
            <a:spLocks noGrp="1"/>
          </p:cNvSpPr>
          <p:nvPr>
            <p:ph type="body" sz="quarter" idx="35" hasCustomPrompt="1"/>
          </p:nvPr>
        </p:nvSpPr>
        <p:spPr>
          <a:xfrm>
            <a:off x="5848500" y="1505925"/>
            <a:ext cx="2211799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4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11" name="Segnaposto testo 2"/>
          <p:cNvSpPr>
            <a:spLocks noGrp="1"/>
          </p:cNvSpPr>
          <p:nvPr>
            <p:ph type="body" sz="quarter" idx="36" hasCustomPrompt="1"/>
          </p:nvPr>
        </p:nvSpPr>
        <p:spPr>
          <a:xfrm>
            <a:off x="8318597" y="1505925"/>
            <a:ext cx="2211799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4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23" hasCustomPrompt="1"/>
          </p:nvPr>
        </p:nvSpPr>
        <p:spPr>
          <a:xfrm>
            <a:off x="913214" y="1959479"/>
            <a:ext cx="2213047" cy="38534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2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14" name="Segnaposto testo 2"/>
          <p:cNvSpPr>
            <a:spLocks noGrp="1"/>
          </p:cNvSpPr>
          <p:nvPr>
            <p:ph type="body" sz="quarter" idx="31" hasCustomPrompt="1"/>
          </p:nvPr>
        </p:nvSpPr>
        <p:spPr>
          <a:xfrm>
            <a:off x="3389497" y="1959479"/>
            <a:ext cx="2213047" cy="38534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2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15" name="Segnaposto testo 2"/>
          <p:cNvSpPr>
            <a:spLocks noGrp="1"/>
          </p:cNvSpPr>
          <p:nvPr>
            <p:ph type="body" sz="quarter" idx="32" hasCustomPrompt="1"/>
          </p:nvPr>
        </p:nvSpPr>
        <p:spPr>
          <a:xfrm>
            <a:off x="5848500" y="1959479"/>
            <a:ext cx="2213047" cy="38534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2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16" name="Segnaposto testo 2"/>
          <p:cNvSpPr>
            <a:spLocks noGrp="1"/>
          </p:cNvSpPr>
          <p:nvPr>
            <p:ph type="body" sz="quarter" idx="33" hasCustomPrompt="1"/>
          </p:nvPr>
        </p:nvSpPr>
        <p:spPr>
          <a:xfrm>
            <a:off x="8318597" y="1959479"/>
            <a:ext cx="2213047" cy="38534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2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77276" y="1118798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68000" y="366645"/>
            <a:ext cx="10515600" cy="7001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lang="it-IT" sz="2700" b="1" kern="1200" spc="-2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1281117" y="1779373"/>
            <a:ext cx="9296267" cy="368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it-IT" dirty="0"/>
          </a:p>
        </p:txBody>
      </p:sp>
      <p:sp>
        <p:nvSpPr>
          <p:cNvPr id="10" name="Segnaposto testo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1118" y="1456498"/>
            <a:ext cx="9296266" cy="322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4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GRAPH TITLE</a:t>
            </a:r>
          </a:p>
        </p:txBody>
      </p:sp>
      <p:sp>
        <p:nvSpPr>
          <p:cNvPr id="11" name="Segnaposto testo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1117" y="5462847"/>
            <a:ext cx="9296267" cy="3228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000" b="0" i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Source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77276" y="1118798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8000" y="366645"/>
            <a:ext cx="10515600" cy="7001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lang="it-IT" sz="2700" b="1" kern="1200" spc="-2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1281119" y="1779373"/>
            <a:ext cx="4563628" cy="368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it-IT" dirty="0"/>
          </a:p>
        </p:txBody>
      </p:sp>
      <p:sp>
        <p:nvSpPr>
          <p:cNvPr id="10" name="Segnaposto testo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1118" y="1456498"/>
            <a:ext cx="4563629" cy="322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4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GRAPH TITLE</a:t>
            </a:r>
          </a:p>
        </p:txBody>
      </p:sp>
      <p:sp>
        <p:nvSpPr>
          <p:cNvPr id="11" name="Segnaposto testo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1119" y="5462847"/>
            <a:ext cx="4563628" cy="3228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000" b="0" i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Source</a:t>
            </a:r>
          </a:p>
        </p:txBody>
      </p:sp>
      <p:sp>
        <p:nvSpPr>
          <p:cNvPr id="7" name="Chart Placeholder 2"/>
          <p:cNvSpPr>
            <a:spLocks noGrp="1"/>
          </p:cNvSpPr>
          <p:nvPr>
            <p:ph type="chart" sz="quarter" idx="26"/>
          </p:nvPr>
        </p:nvSpPr>
        <p:spPr>
          <a:xfrm>
            <a:off x="6013757" y="1779373"/>
            <a:ext cx="4563628" cy="368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it-IT" dirty="0"/>
          </a:p>
        </p:txBody>
      </p:sp>
      <p:sp>
        <p:nvSpPr>
          <p:cNvPr id="8" name="Segnaposto testo 2"/>
          <p:cNvSpPr>
            <a:spLocks noGrp="1"/>
          </p:cNvSpPr>
          <p:nvPr>
            <p:ph type="body" sz="quarter" idx="27" hasCustomPrompt="1"/>
          </p:nvPr>
        </p:nvSpPr>
        <p:spPr>
          <a:xfrm>
            <a:off x="6013757" y="5462847"/>
            <a:ext cx="4563628" cy="3228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000" b="0" i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Source</a:t>
            </a:r>
          </a:p>
        </p:txBody>
      </p:sp>
      <p:sp>
        <p:nvSpPr>
          <p:cNvPr id="9" name="Segnaposto testo 2"/>
          <p:cNvSpPr>
            <a:spLocks noGrp="1"/>
          </p:cNvSpPr>
          <p:nvPr>
            <p:ph type="body" sz="quarter" idx="28" hasCustomPrompt="1"/>
          </p:nvPr>
        </p:nvSpPr>
        <p:spPr>
          <a:xfrm>
            <a:off x="6013756" y="1456498"/>
            <a:ext cx="4563629" cy="322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4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GRAPH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77276" y="1118798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68000" y="366645"/>
            <a:ext cx="10515600" cy="7001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lang="it-IT" sz="2700" b="1" kern="1200" spc="-2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3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2"/>
          <p:cNvSpPr>
            <a:spLocks noGrp="1"/>
          </p:cNvSpPr>
          <p:nvPr>
            <p:ph type="body" sz="quarter" idx="24" hasCustomPrompt="1"/>
          </p:nvPr>
        </p:nvSpPr>
        <p:spPr>
          <a:xfrm>
            <a:off x="852613" y="1468853"/>
            <a:ext cx="3231292" cy="322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4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GRAPH TITLE</a:t>
            </a:r>
          </a:p>
        </p:txBody>
      </p:sp>
      <p:sp>
        <p:nvSpPr>
          <p:cNvPr id="9" name="Segnaposto testo 2"/>
          <p:cNvSpPr>
            <a:spLocks noGrp="1"/>
          </p:cNvSpPr>
          <p:nvPr>
            <p:ph type="body" sz="quarter" idx="28" hasCustomPrompt="1"/>
          </p:nvPr>
        </p:nvSpPr>
        <p:spPr>
          <a:xfrm>
            <a:off x="4324863" y="1468853"/>
            <a:ext cx="3231292" cy="322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4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GRAPH TITLE</a:t>
            </a:r>
          </a:p>
        </p:txBody>
      </p:sp>
      <p:sp>
        <p:nvSpPr>
          <p:cNvPr id="12" name="Chart Placeholder 2"/>
          <p:cNvSpPr>
            <a:spLocks noGrp="1"/>
          </p:cNvSpPr>
          <p:nvPr>
            <p:ph type="chart" sz="quarter" idx="29"/>
          </p:nvPr>
        </p:nvSpPr>
        <p:spPr>
          <a:xfrm>
            <a:off x="7797114" y="1791730"/>
            <a:ext cx="3231292" cy="368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it-IT" dirty="0"/>
          </a:p>
        </p:txBody>
      </p:sp>
      <p:sp>
        <p:nvSpPr>
          <p:cNvPr id="13" name="Segnaposto testo 2"/>
          <p:cNvSpPr>
            <a:spLocks noGrp="1"/>
          </p:cNvSpPr>
          <p:nvPr>
            <p:ph type="body" sz="quarter" idx="30" hasCustomPrompt="1"/>
          </p:nvPr>
        </p:nvSpPr>
        <p:spPr>
          <a:xfrm>
            <a:off x="7797114" y="5475204"/>
            <a:ext cx="3231292" cy="3228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000" b="0" i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Source</a:t>
            </a:r>
          </a:p>
        </p:txBody>
      </p:sp>
      <p:sp>
        <p:nvSpPr>
          <p:cNvPr id="14" name="Chart Placeholder 2"/>
          <p:cNvSpPr>
            <a:spLocks noGrp="1"/>
          </p:cNvSpPr>
          <p:nvPr>
            <p:ph type="chart" sz="quarter" idx="31"/>
          </p:nvPr>
        </p:nvSpPr>
        <p:spPr>
          <a:xfrm>
            <a:off x="4324863" y="1791730"/>
            <a:ext cx="3231292" cy="368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it-IT" dirty="0"/>
          </a:p>
        </p:txBody>
      </p:sp>
      <p:sp>
        <p:nvSpPr>
          <p:cNvPr id="15" name="Segnaposto testo 2"/>
          <p:cNvSpPr>
            <a:spLocks noGrp="1"/>
          </p:cNvSpPr>
          <p:nvPr>
            <p:ph type="body" sz="quarter" idx="32" hasCustomPrompt="1"/>
          </p:nvPr>
        </p:nvSpPr>
        <p:spPr>
          <a:xfrm>
            <a:off x="4324863" y="5475204"/>
            <a:ext cx="3231292" cy="3228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000" b="0" i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Source</a:t>
            </a:r>
          </a:p>
        </p:txBody>
      </p:sp>
      <p:sp>
        <p:nvSpPr>
          <p:cNvPr id="16" name="Chart Placeholder 2"/>
          <p:cNvSpPr>
            <a:spLocks noGrp="1"/>
          </p:cNvSpPr>
          <p:nvPr>
            <p:ph type="chart" sz="quarter" idx="33"/>
          </p:nvPr>
        </p:nvSpPr>
        <p:spPr>
          <a:xfrm>
            <a:off x="852613" y="1791730"/>
            <a:ext cx="3231292" cy="368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34" hasCustomPrompt="1"/>
          </p:nvPr>
        </p:nvSpPr>
        <p:spPr>
          <a:xfrm>
            <a:off x="852613" y="5475204"/>
            <a:ext cx="3231292" cy="3228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000" b="0" i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Source</a:t>
            </a:r>
          </a:p>
        </p:txBody>
      </p:sp>
      <p:sp>
        <p:nvSpPr>
          <p:cNvPr id="18" name="Segnaposto testo 2"/>
          <p:cNvSpPr>
            <a:spLocks noGrp="1"/>
          </p:cNvSpPr>
          <p:nvPr>
            <p:ph type="body" sz="quarter" idx="35" hasCustomPrompt="1"/>
          </p:nvPr>
        </p:nvSpPr>
        <p:spPr>
          <a:xfrm>
            <a:off x="7797114" y="1456498"/>
            <a:ext cx="3231292" cy="322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4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GRAPH TITLE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77276" y="1118798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68000" y="366645"/>
            <a:ext cx="10515600" cy="7001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lang="it-IT" sz="2700" b="1" kern="1200" spc="-2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85983" y="2104949"/>
            <a:ext cx="6810480" cy="1557475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 algn="l">
              <a:defRPr sz="3000" baseline="0"/>
            </a:lvl1pPr>
          </a:lstStyle>
          <a:p>
            <a:r>
              <a:rPr lang="en-US" dirty="0"/>
              <a:t>You can insert here a title</a:t>
            </a:r>
            <a:br>
              <a:rPr lang="en-US" dirty="0"/>
            </a:br>
            <a:r>
              <a:rPr lang="en-US" dirty="0"/>
              <a:t>on one, two or 3 lines max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9842000" y="5166025"/>
            <a:ext cx="1697038" cy="854075"/>
          </a:xfrm>
          <a:prstGeom prst="rect">
            <a:avLst/>
          </a:prstGeom>
        </p:spPr>
        <p:txBody>
          <a:bodyPr/>
          <a:lstStyle>
            <a:lvl1pPr>
              <a:defRPr sz="1100" baseline="0"/>
            </a:lvl1pPr>
          </a:lstStyle>
          <a:p>
            <a:r>
              <a:rPr lang="it-IT" dirty="0" err="1"/>
              <a:t>Insert</a:t>
            </a:r>
            <a:r>
              <a:rPr lang="it-IT" dirty="0"/>
              <a:t> client logo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85838" y="3803807"/>
            <a:ext cx="6810375" cy="412750"/>
          </a:xfrm>
          <a:prstGeom prst="rect">
            <a:avLst/>
          </a:prstGeom>
        </p:spPr>
        <p:txBody>
          <a:bodyPr/>
          <a:lstStyle>
            <a:lvl1pPr algn="l">
              <a:defRPr lang="it-IT" sz="1600" b="0" kern="1200" spc="-20" baseline="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it-IT" dirty="0" err="1"/>
              <a:t>You</a:t>
            </a:r>
            <a:r>
              <a:rPr lang="it-IT" dirty="0"/>
              <a:t> can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here</a:t>
            </a:r>
            <a:r>
              <a:rPr lang="it-IT" dirty="0"/>
              <a:t> a </a:t>
            </a:r>
            <a:r>
              <a:rPr lang="it-IT" dirty="0" err="1"/>
              <a:t>subtitle</a:t>
            </a:r>
            <a:endParaRPr lang="it-IT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85985" y="5305688"/>
            <a:ext cx="6809573" cy="31523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lang="en-US" sz="1400" b="1" kern="1200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86468" y="5603683"/>
            <a:ext cx="6809573" cy="28666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en-US" sz="1200" b="0" kern="1200" baseline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3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LOCATION &amp; DATA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2"/>
          <p:cNvSpPr>
            <a:spLocks noGrp="1"/>
          </p:cNvSpPr>
          <p:nvPr>
            <p:ph type="body" sz="quarter" idx="24" hasCustomPrompt="1"/>
          </p:nvPr>
        </p:nvSpPr>
        <p:spPr>
          <a:xfrm>
            <a:off x="1227119" y="1395881"/>
            <a:ext cx="4423722" cy="28064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1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GRAPH TITLE</a:t>
            </a:r>
          </a:p>
        </p:txBody>
      </p:sp>
      <p:sp>
        <p:nvSpPr>
          <p:cNvPr id="13" name="Segnaposto testo 2"/>
          <p:cNvSpPr>
            <a:spLocks noGrp="1"/>
          </p:cNvSpPr>
          <p:nvPr>
            <p:ph type="body" sz="quarter" idx="30" hasCustomPrompt="1"/>
          </p:nvPr>
        </p:nvSpPr>
        <p:spPr>
          <a:xfrm>
            <a:off x="2955164" y="6123750"/>
            <a:ext cx="4879395" cy="3228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000" b="0" i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Source</a:t>
            </a:r>
          </a:p>
        </p:txBody>
      </p:sp>
      <p:sp>
        <p:nvSpPr>
          <p:cNvPr id="21" name="Chart Placeholder 2"/>
          <p:cNvSpPr>
            <a:spLocks noGrp="1"/>
          </p:cNvSpPr>
          <p:nvPr>
            <p:ph type="chart" sz="quarter" idx="37"/>
          </p:nvPr>
        </p:nvSpPr>
        <p:spPr>
          <a:xfrm>
            <a:off x="1227119" y="1688883"/>
            <a:ext cx="4423723" cy="1792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it-IT" dirty="0"/>
          </a:p>
        </p:txBody>
      </p:sp>
      <p:sp>
        <p:nvSpPr>
          <p:cNvPr id="25" name="Segnaposto testo 2"/>
          <p:cNvSpPr>
            <a:spLocks noGrp="1"/>
          </p:cNvSpPr>
          <p:nvPr>
            <p:ph type="body" sz="quarter" idx="38" hasCustomPrompt="1"/>
          </p:nvPr>
        </p:nvSpPr>
        <p:spPr>
          <a:xfrm>
            <a:off x="5894170" y="1395881"/>
            <a:ext cx="4423722" cy="28064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1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GRAPH TITLE</a:t>
            </a:r>
          </a:p>
        </p:txBody>
      </p:sp>
      <p:sp>
        <p:nvSpPr>
          <p:cNvPr id="26" name="Chart Placeholder 2"/>
          <p:cNvSpPr>
            <a:spLocks noGrp="1"/>
          </p:cNvSpPr>
          <p:nvPr>
            <p:ph type="chart" sz="quarter" idx="39"/>
          </p:nvPr>
        </p:nvSpPr>
        <p:spPr>
          <a:xfrm>
            <a:off x="5894169" y="1688883"/>
            <a:ext cx="4423723" cy="1792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it-IT" dirty="0"/>
          </a:p>
        </p:txBody>
      </p:sp>
      <p:sp>
        <p:nvSpPr>
          <p:cNvPr id="31" name="Segnaposto testo 2"/>
          <p:cNvSpPr>
            <a:spLocks noGrp="1"/>
          </p:cNvSpPr>
          <p:nvPr>
            <p:ph type="body" sz="quarter" idx="40" hasCustomPrompt="1"/>
          </p:nvPr>
        </p:nvSpPr>
        <p:spPr>
          <a:xfrm>
            <a:off x="1227119" y="3598579"/>
            <a:ext cx="4423722" cy="28064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1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GRAPH TITLE</a:t>
            </a:r>
          </a:p>
        </p:txBody>
      </p:sp>
      <p:sp>
        <p:nvSpPr>
          <p:cNvPr id="32" name="Chart Placeholder 2"/>
          <p:cNvSpPr>
            <a:spLocks noGrp="1"/>
          </p:cNvSpPr>
          <p:nvPr>
            <p:ph type="chart" sz="quarter" idx="41"/>
          </p:nvPr>
        </p:nvSpPr>
        <p:spPr>
          <a:xfrm>
            <a:off x="1227119" y="3891581"/>
            <a:ext cx="4423723" cy="1792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it-IT" dirty="0"/>
          </a:p>
        </p:txBody>
      </p:sp>
      <p:sp>
        <p:nvSpPr>
          <p:cNvPr id="33" name="Segnaposto testo 2"/>
          <p:cNvSpPr>
            <a:spLocks noGrp="1"/>
          </p:cNvSpPr>
          <p:nvPr>
            <p:ph type="body" sz="quarter" idx="42" hasCustomPrompt="1"/>
          </p:nvPr>
        </p:nvSpPr>
        <p:spPr>
          <a:xfrm>
            <a:off x="5894170" y="3598579"/>
            <a:ext cx="4423722" cy="28064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1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GRAPH TITLE</a:t>
            </a:r>
          </a:p>
        </p:txBody>
      </p:sp>
      <p:sp>
        <p:nvSpPr>
          <p:cNvPr id="34" name="Chart Placeholder 2"/>
          <p:cNvSpPr>
            <a:spLocks noGrp="1"/>
          </p:cNvSpPr>
          <p:nvPr>
            <p:ph type="chart" sz="quarter" idx="43"/>
          </p:nvPr>
        </p:nvSpPr>
        <p:spPr>
          <a:xfrm>
            <a:off x="5894169" y="3891581"/>
            <a:ext cx="4423723" cy="1792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it-IT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77276" y="1118798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68000" y="366645"/>
            <a:ext cx="10515600" cy="7001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lang="it-IT" sz="2700" b="1" kern="1200" spc="-2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69076" y="323101"/>
            <a:ext cx="10667011" cy="4765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7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6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471088" y="807073"/>
            <a:ext cx="10665000" cy="334259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77276" y="1216054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701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2"/>
          <p:cNvSpPr>
            <a:spLocks noGrp="1"/>
          </p:cNvSpPr>
          <p:nvPr>
            <p:ph type="body" sz="quarter" idx="18" hasCustomPrompt="1"/>
          </p:nvPr>
        </p:nvSpPr>
        <p:spPr>
          <a:xfrm>
            <a:off x="913214" y="1519883"/>
            <a:ext cx="7242247" cy="418845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charset="2"/>
              <a:buNone/>
              <a:tabLst/>
              <a:defRPr sz="16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1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69076" y="323101"/>
            <a:ext cx="10667011" cy="4765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7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2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471088" y="807073"/>
            <a:ext cx="10665000" cy="334259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77276" y="1216054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+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2"/>
          <p:cNvSpPr>
            <a:spLocks noGrp="1"/>
          </p:cNvSpPr>
          <p:nvPr>
            <p:ph type="body" sz="quarter" idx="23" hasCustomPrompt="1"/>
          </p:nvPr>
        </p:nvSpPr>
        <p:spPr>
          <a:xfrm>
            <a:off x="901063" y="1507525"/>
            <a:ext cx="4659479" cy="420080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Arial" charset="0"/>
              <a:buNone/>
              <a:tabLst/>
              <a:defRPr sz="14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13" name="Segnaposto testo 2"/>
          <p:cNvSpPr>
            <a:spLocks noGrp="1"/>
          </p:cNvSpPr>
          <p:nvPr>
            <p:ph type="body" sz="quarter" idx="27" hasCustomPrompt="1"/>
          </p:nvPr>
        </p:nvSpPr>
        <p:spPr>
          <a:xfrm>
            <a:off x="5782963" y="1507525"/>
            <a:ext cx="4738819" cy="420080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Arial" charset="0"/>
              <a:buNone/>
              <a:tabLst/>
              <a:defRPr sz="14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18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69076" y="323101"/>
            <a:ext cx="10667011" cy="4765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7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471088" y="807073"/>
            <a:ext cx="10665000" cy="334259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77276" y="1216054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+ Titles&amp;Texts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2"/>
          <p:cNvSpPr>
            <a:spLocks noGrp="1"/>
          </p:cNvSpPr>
          <p:nvPr>
            <p:ph type="body" sz="quarter" idx="23" hasCustomPrompt="1"/>
          </p:nvPr>
        </p:nvSpPr>
        <p:spPr>
          <a:xfrm>
            <a:off x="913213" y="1998618"/>
            <a:ext cx="4647328" cy="370971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4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14" name="Segnaposto testo 2"/>
          <p:cNvSpPr>
            <a:spLocks noGrp="1"/>
          </p:cNvSpPr>
          <p:nvPr>
            <p:ph type="body" sz="quarter" idx="24" hasCustomPrompt="1"/>
          </p:nvPr>
        </p:nvSpPr>
        <p:spPr>
          <a:xfrm>
            <a:off x="913213" y="1505925"/>
            <a:ext cx="4647328" cy="38929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4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15" name="Segnaposto testo 2"/>
          <p:cNvSpPr>
            <a:spLocks noGrp="1"/>
          </p:cNvSpPr>
          <p:nvPr>
            <p:ph type="body" sz="quarter" idx="27" hasCustomPrompt="1"/>
          </p:nvPr>
        </p:nvSpPr>
        <p:spPr>
          <a:xfrm>
            <a:off x="5795320" y="1998618"/>
            <a:ext cx="4726461" cy="370971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4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8" hasCustomPrompt="1"/>
          </p:nvPr>
        </p:nvSpPr>
        <p:spPr>
          <a:xfrm>
            <a:off x="5795320" y="1505925"/>
            <a:ext cx="4726461" cy="38929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4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21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69076" y="323101"/>
            <a:ext cx="10667011" cy="4765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7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2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471088" y="807073"/>
            <a:ext cx="10665000" cy="334259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77276" y="1216054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+ 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2"/>
          <p:cNvSpPr>
            <a:spLocks noGrp="1"/>
          </p:cNvSpPr>
          <p:nvPr>
            <p:ph type="body" sz="quarter" idx="23" hasCustomPrompt="1"/>
          </p:nvPr>
        </p:nvSpPr>
        <p:spPr>
          <a:xfrm>
            <a:off x="913214" y="1505923"/>
            <a:ext cx="3059485" cy="420240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4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16" name="Segnaposto testo 2"/>
          <p:cNvSpPr>
            <a:spLocks noGrp="1"/>
          </p:cNvSpPr>
          <p:nvPr>
            <p:ph type="body" sz="quarter" idx="25" hasCustomPrompt="1"/>
          </p:nvPr>
        </p:nvSpPr>
        <p:spPr>
          <a:xfrm>
            <a:off x="4187755" y="1505923"/>
            <a:ext cx="3059485" cy="420240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4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7" hasCustomPrompt="1"/>
          </p:nvPr>
        </p:nvSpPr>
        <p:spPr>
          <a:xfrm>
            <a:off x="7462296" y="1505923"/>
            <a:ext cx="3059485" cy="420240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4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18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69076" y="323101"/>
            <a:ext cx="10667011" cy="4765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7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471088" y="807073"/>
            <a:ext cx="10665000" cy="334259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77276" y="1216054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+ Titles&amp;Texts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2"/>
          <p:cNvSpPr>
            <a:spLocks noGrp="1"/>
          </p:cNvSpPr>
          <p:nvPr>
            <p:ph type="body" sz="quarter" idx="23" hasCustomPrompt="1"/>
          </p:nvPr>
        </p:nvSpPr>
        <p:spPr>
          <a:xfrm>
            <a:off x="913214" y="1972491"/>
            <a:ext cx="3059485" cy="36313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4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4" hasCustomPrompt="1"/>
          </p:nvPr>
        </p:nvSpPr>
        <p:spPr>
          <a:xfrm>
            <a:off x="913214" y="1505925"/>
            <a:ext cx="3059485" cy="33598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4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23" name="Segnaposto testo 2"/>
          <p:cNvSpPr>
            <a:spLocks noGrp="1"/>
          </p:cNvSpPr>
          <p:nvPr>
            <p:ph type="body" sz="quarter" idx="25" hasCustomPrompt="1"/>
          </p:nvPr>
        </p:nvSpPr>
        <p:spPr>
          <a:xfrm>
            <a:off x="4187755" y="1972491"/>
            <a:ext cx="3059485" cy="36313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4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24" name="Segnaposto testo 2"/>
          <p:cNvSpPr>
            <a:spLocks noGrp="1"/>
          </p:cNvSpPr>
          <p:nvPr>
            <p:ph type="body" sz="quarter" idx="26" hasCustomPrompt="1"/>
          </p:nvPr>
        </p:nvSpPr>
        <p:spPr>
          <a:xfrm>
            <a:off x="4187755" y="1505925"/>
            <a:ext cx="3059485" cy="33598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4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25" name="Segnaposto testo 2"/>
          <p:cNvSpPr>
            <a:spLocks noGrp="1"/>
          </p:cNvSpPr>
          <p:nvPr>
            <p:ph type="body" sz="quarter" idx="27" hasCustomPrompt="1"/>
          </p:nvPr>
        </p:nvSpPr>
        <p:spPr>
          <a:xfrm>
            <a:off x="7462296" y="1972491"/>
            <a:ext cx="3059485" cy="36313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4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26" name="Segnaposto testo 2"/>
          <p:cNvSpPr>
            <a:spLocks noGrp="1"/>
          </p:cNvSpPr>
          <p:nvPr>
            <p:ph type="body" sz="quarter" idx="28" hasCustomPrompt="1"/>
          </p:nvPr>
        </p:nvSpPr>
        <p:spPr>
          <a:xfrm>
            <a:off x="7462296" y="1505925"/>
            <a:ext cx="3059485" cy="33598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4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20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69076" y="323101"/>
            <a:ext cx="10667011" cy="4765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7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1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471088" y="807073"/>
            <a:ext cx="10665000" cy="334259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77276" y="1216054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+ Text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2"/>
          <p:cNvSpPr>
            <a:spLocks noGrp="1"/>
          </p:cNvSpPr>
          <p:nvPr>
            <p:ph type="body" sz="quarter" idx="23" hasCustomPrompt="1"/>
          </p:nvPr>
        </p:nvSpPr>
        <p:spPr>
          <a:xfrm>
            <a:off x="913214" y="1505925"/>
            <a:ext cx="2213047" cy="41894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2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31" hasCustomPrompt="1"/>
          </p:nvPr>
        </p:nvSpPr>
        <p:spPr>
          <a:xfrm>
            <a:off x="3389497" y="1505925"/>
            <a:ext cx="2213047" cy="41894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2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19" name="Segnaposto testo 2"/>
          <p:cNvSpPr>
            <a:spLocks noGrp="1"/>
          </p:cNvSpPr>
          <p:nvPr>
            <p:ph type="body" sz="quarter" idx="32" hasCustomPrompt="1"/>
          </p:nvPr>
        </p:nvSpPr>
        <p:spPr>
          <a:xfrm>
            <a:off x="5841066" y="1505925"/>
            <a:ext cx="2213047" cy="41894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2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22" name="Segnaposto testo 2"/>
          <p:cNvSpPr>
            <a:spLocks noGrp="1"/>
          </p:cNvSpPr>
          <p:nvPr>
            <p:ph type="body" sz="quarter" idx="33" hasCustomPrompt="1"/>
          </p:nvPr>
        </p:nvSpPr>
        <p:spPr>
          <a:xfrm>
            <a:off x="8318597" y="1505925"/>
            <a:ext cx="2213047" cy="41894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2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20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69076" y="323101"/>
            <a:ext cx="10667011" cy="4765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7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1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471088" y="807073"/>
            <a:ext cx="10665000" cy="334259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77276" y="1216054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+ Titles&amp;Text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2"/>
          <p:cNvSpPr>
            <a:spLocks noGrp="1"/>
          </p:cNvSpPr>
          <p:nvPr>
            <p:ph type="body" sz="quarter" idx="24" hasCustomPrompt="1"/>
          </p:nvPr>
        </p:nvSpPr>
        <p:spPr>
          <a:xfrm>
            <a:off x="913214" y="1505925"/>
            <a:ext cx="2211799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4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23" name="Segnaposto testo 2"/>
          <p:cNvSpPr>
            <a:spLocks noGrp="1"/>
          </p:cNvSpPr>
          <p:nvPr>
            <p:ph type="body" sz="quarter" idx="34" hasCustomPrompt="1"/>
          </p:nvPr>
        </p:nvSpPr>
        <p:spPr>
          <a:xfrm>
            <a:off x="3390745" y="1505925"/>
            <a:ext cx="2211799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4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24" name="Segnaposto testo 2"/>
          <p:cNvSpPr>
            <a:spLocks noGrp="1"/>
          </p:cNvSpPr>
          <p:nvPr>
            <p:ph type="body" sz="quarter" idx="35" hasCustomPrompt="1"/>
          </p:nvPr>
        </p:nvSpPr>
        <p:spPr>
          <a:xfrm>
            <a:off x="5841066" y="1505925"/>
            <a:ext cx="2211799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4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25" name="Segnaposto testo 2"/>
          <p:cNvSpPr>
            <a:spLocks noGrp="1"/>
          </p:cNvSpPr>
          <p:nvPr>
            <p:ph type="body" sz="quarter" idx="36" hasCustomPrompt="1"/>
          </p:nvPr>
        </p:nvSpPr>
        <p:spPr>
          <a:xfrm>
            <a:off x="8318597" y="1505925"/>
            <a:ext cx="2211799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4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TITLE</a:t>
            </a:r>
          </a:p>
        </p:txBody>
      </p:sp>
      <p:sp>
        <p:nvSpPr>
          <p:cNvPr id="26" name="Segnaposto testo 2"/>
          <p:cNvSpPr>
            <a:spLocks noGrp="1"/>
          </p:cNvSpPr>
          <p:nvPr>
            <p:ph type="body" sz="quarter" idx="23" hasCustomPrompt="1"/>
          </p:nvPr>
        </p:nvSpPr>
        <p:spPr>
          <a:xfrm>
            <a:off x="913214" y="1959479"/>
            <a:ext cx="2213047" cy="38534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2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27" name="Segnaposto testo 2"/>
          <p:cNvSpPr>
            <a:spLocks noGrp="1"/>
          </p:cNvSpPr>
          <p:nvPr>
            <p:ph type="body" sz="quarter" idx="31" hasCustomPrompt="1"/>
          </p:nvPr>
        </p:nvSpPr>
        <p:spPr>
          <a:xfrm>
            <a:off x="3389497" y="1959479"/>
            <a:ext cx="2213047" cy="38534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2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28" name="Segnaposto testo 2"/>
          <p:cNvSpPr>
            <a:spLocks noGrp="1"/>
          </p:cNvSpPr>
          <p:nvPr>
            <p:ph type="body" sz="quarter" idx="32" hasCustomPrompt="1"/>
          </p:nvPr>
        </p:nvSpPr>
        <p:spPr>
          <a:xfrm>
            <a:off x="5841066" y="1959479"/>
            <a:ext cx="2213047" cy="38534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2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29" name="Segnaposto testo 2"/>
          <p:cNvSpPr>
            <a:spLocks noGrp="1"/>
          </p:cNvSpPr>
          <p:nvPr>
            <p:ph type="body" sz="quarter" idx="33" hasCustomPrompt="1"/>
          </p:nvPr>
        </p:nvSpPr>
        <p:spPr>
          <a:xfrm>
            <a:off x="8318597" y="1959479"/>
            <a:ext cx="2213047" cy="38534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50000"/>
              <a:buFont typeface="Wingdings" charset="2"/>
              <a:buNone/>
              <a:tabLst/>
              <a:defRPr sz="1200" baseline="0">
                <a:solidFill>
                  <a:schemeClr val="tx2">
                    <a:lumMod val="50000"/>
                  </a:schemeClr>
                </a:solidFill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edit</a:t>
            </a:r>
            <a:endParaRPr lang="it-IT" dirty="0"/>
          </a:p>
        </p:txBody>
      </p:sp>
      <p:sp>
        <p:nvSpPr>
          <p:cNvPr id="21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69076" y="323101"/>
            <a:ext cx="10667011" cy="4765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7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0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471088" y="807073"/>
            <a:ext cx="10665000" cy="334259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577276" y="1216054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+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1281117" y="1779373"/>
            <a:ext cx="9296267" cy="368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it-IT" dirty="0"/>
          </a:p>
        </p:txBody>
      </p:sp>
      <p:sp>
        <p:nvSpPr>
          <p:cNvPr id="19" name="Segnaposto testo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1117" y="5462847"/>
            <a:ext cx="9296267" cy="3228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ts val="188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000" b="0" i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Source</a:t>
            </a:r>
          </a:p>
        </p:txBody>
      </p:sp>
      <p:sp>
        <p:nvSpPr>
          <p:cNvPr id="12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69076" y="323101"/>
            <a:ext cx="10667011" cy="4765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7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3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471088" y="807073"/>
            <a:ext cx="10665000" cy="334259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77276" y="1216054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h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9" hasCustomPrompt="1"/>
          </p:nvPr>
        </p:nvSpPr>
        <p:spPr>
          <a:xfrm>
            <a:off x="5249695" y="1632857"/>
            <a:ext cx="5278968" cy="39057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85744" marR="0" indent="-285744" algn="l" defTabSz="685783" rtl="0" eaLnBrk="1" fontAlgn="auto" latinLnBrk="0" hangingPunct="1">
              <a:lnSpc>
                <a:spcPct val="150000"/>
              </a:lnSpc>
              <a:spcBef>
                <a:spcPts val="751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="1" baseline="0">
                <a:solidFill>
                  <a:schemeClr val="accent1"/>
                </a:solidFill>
              </a:defRPr>
            </a:lvl1pPr>
            <a:lvl2pPr marL="342891" indent="0" algn="l">
              <a:buFontTx/>
              <a:buNone/>
              <a:defRPr sz="1600" b="0">
                <a:solidFill>
                  <a:schemeClr val="accent1"/>
                </a:solidFill>
              </a:defRPr>
            </a:lvl2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modify</a:t>
            </a:r>
            <a:endParaRPr lang="it-IT" dirty="0"/>
          </a:p>
          <a:p>
            <a:pPr lvl="0"/>
            <a:r>
              <a:rPr lang="it-IT" dirty="0"/>
              <a:t>Click to </a:t>
            </a:r>
            <a:r>
              <a:rPr lang="it-IT" dirty="0" err="1"/>
              <a:t>modify</a:t>
            </a:r>
            <a:endParaRPr lang="it-IT" dirty="0"/>
          </a:p>
          <a:p>
            <a:pPr lvl="0"/>
            <a:r>
              <a:rPr lang="it-IT" dirty="0"/>
              <a:t>Click to </a:t>
            </a:r>
            <a:r>
              <a:rPr lang="it-IT" dirty="0" err="1"/>
              <a:t>modify</a:t>
            </a:r>
            <a:endParaRPr lang="it-IT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+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1281119" y="1779373"/>
            <a:ext cx="4563628" cy="368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it-IT" dirty="0"/>
          </a:p>
        </p:txBody>
      </p:sp>
      <p:sp>
        <p:nvSpPr>
          <p:cNvPr id="29" name="Segnaposto testo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1118" y="1456498"/>
            <a:ext cx="4563629" cy="322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2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GRAPH TITLE</a:t>
            </a:r>
          </a:p>
        </p:txBody>
      </p:sp>
      <p:sp>
        <p:nvSpPr>
          <p:cNvPr id="30" name="Segnaposto testo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1119" y="5462847"/>
            <a:ext cx="4563628" cy="3228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000" b="0" i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Source</a:t>
            </a:r>
          </a:p>
        </p:txBody>
      </p:sp>
      <p:sp>
        <p:nvSpPr>
          <p:cNvPr id="31" name="Chart Placeholder 2"/>
          <p:cNvSpPr>
            <a:spLocks noGrp="1"/>
          </p:cNvSpPr>
          <p:nvPr>
            <p:ph type="chart" sz="quarter" idx="26"/>
          </p:nvPr>
        </p:nvSpPr>
        <p:spPr>
          <a:xfrm>
            <a:off x="6013757" y="1779373"/>
            <a:ext cx="4563628" cy="368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it-IT" dirty="0"/>
          </a:p>
        </p:txBody>
      </p:sp>
      <p:sp>
        <p:nvSpPr>
          <p:cNvPr id="32" name="Segnaposto testo 2"/>
          <p:cNvSpPr>
            <a:spLocks noGrp="1"/>
          </p:cNvSpPr>
          <p:nvPr>
            <p:ph type="body" sz="quarter" idx="27" hasCustomPrompt="1"/>
          </p:nvPr>
        </p:nvSpPr>
        <p:spPr>
          <a:xfrm>
            <a:off x="6013757" y="5462847"/>
            <a:ext cx="4563628" cy="3228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000" b="0" i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Source</a:t>
            </a:r>
          </a:p>
        </p:txBody>
      </p:sp>
      <p:sp>
        <p:nvSpPr>
          <p:cNvPr id="33" name="Segnaposto testo 2"/>
          <p:cNvSpPr>
            <a:spLocks noGrp="1"/>
          </p:cNvSpPr>
          <p:nvPr>
            <p:ph type="body" sz="quarter" idx="28" hasCustomPrompt="1"/>
          </p:nvPr>
        </p:nvSpPr>
        <p:spPr>
          <a:xfrm>
            <a:off x="6013756" y="1456498"/>
            <a:ext cx="4563629" cy="322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2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GRAPH TITLE</a:t>
            </a:r>
          </a:p>
        </p:txBody>
      </p:sp>
      <p:sp>
        <p:nvSpPr>
          <p:cNvPr id="1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69076" y="323101"/>
            <a:ext cx="10667011" cy="4765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7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471088" y="807073"/>
            <a:ext cx="10665000" cy="334259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77276" y="1216054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 + 3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hart Placeholder 2"/>
          <p:cNvSpPr>
            <a:spLocks noGrp="1"/>
          </p:cNvSpPr>
          <p:nvPr>
            <p:ph type="chart" sz="quarter" idx="28"/>
          </p:nvPr>
        </p:nvSpPr>
        <p:spPr>
          <a:xfrm>
            <a:off x="7797114" y="1791730"/>
            <a:ext cx="3231292" cy="368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it-IT" dirty="0"/>
          </a:p>
        </p:txBody>
      </p:sp>
      <p:sp>
        <p:nvSpPr>
          <p:cNvPr id="28" name="Segnaposto testo 2"/>
          <p:cNvSpPr>
            <a:spLocks noGrp="1"/>
          </p:cNvSpPr>
          <p:nvPr>
            <p:ph type="body" sz="quarter" idx="29" hasCustomPrompt="1"/>
          </p:nvPr>
        </p:nvSpPr>
        <p:spPr>
          <a:xfrm>
            <a:off x="7797114" y="5475204"/>
            <a:ext cx="3231292" cy="3228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ts val="188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000" b="0" i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Source</a:t>
            </a:r>
          </a:p>
        </p:txBody>
      </p:sp>
      <p:sp>
        <p:nvSpPr>
          <p:cNvPr id="29" name="Chart Placeholder 2"/>
          <p:cNvSpPr>
            <a:spLocks noGrp="1"/>
          </p:cNvSpPr>
          <p:nvPr>
            <p:ph type="chart" sz="quarter" idx="30"/>
          </p:nvPr>
        </p:nvSpPr>
        <p:spPr>
          <a:xfrm>
            <a:off x="4324863" y="1791730"/>
            <a:ext cx="3231292" cy="368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it-IT" dirty="0"/>
          </a:p>
        </p:txBody>
      </p:sp>
      <p:sp>
        <p:nvSpPr>
          <p:cNvPr id="30" name="Segnaposto testo 2"/>
          <p:cNvSpPr>
            <a:spLocks noGrp="1"/>
          </p:cNvSpPr>
          <p:nvPr>
            <p:ph type="body" sz="quarter" idx="31" hasCustomPrompt="1"/>
          </p:nvPr>
        </p:nvSpPr>
        <p:spPr>
          <a:xfrm>
            <a:off x="4324863" y="5475204"/>
            <a:ext cx="3231292" cy="3228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ts val="188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000" b="0" i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Source</a:t>
            </a:r>
          </a:p>
        </p:txBody>
      </p:sp>
      <p:sp>
        <p:nvSpPr>
          <p:cNvPr id="31" name="Chart Placeholder 2"/>
          <p:cNvSpPr>
            <a:spLocks noGrp="1"/>
          </p:cNvSpPr>
          <p:nvPr>
            <p:ph type="chart" sz="quarter" idx="32"/>
          </p:nvPr>
        </p:nvSpPr>
        <p:spPr>
          <a:xfrm>
            <a:off x="852613" y="1791730"/>
            <a:ext cx="3231292" cy="368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it-IT" dirty="0"/>
          </a:p>
        </p:txBody>
      </p:sp>
      <p:sp>
        <p:nvSpPr>
          <p:cNvPr id="32" name="Segnaposto testo 2"/>
          <p:cNvSpPr>
            <a:spLocks noGrp="1"/>
          </p:cNvSpPr>
          <p:nvPr>
            <p:ph type="body" sz="quarter" idx="33" hasCustomPrompt="1"/>
          </p:nvPr>
        </p:nvSpPr>
        <p:spPr>
          <a:xfrm>
            <a:off x="852613" y="5475204"/>
            <a:ext cx="3231292" cy="3228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ts val="188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000" b="0" i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Source</a:t>
            </a: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4199491" y="1688307"/>
            <a:ext cx="0" cy="436245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7664935" y="1688307"/>
            <a:ext cx="0" cy="436245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egnaposto testo 2"/>
          <p:cNvSpPr>
            <a:spLocks noGrp="1"/>
          </p:cNvSpPr>
          <p:nvPr>
            <p:ph type="body" sz="quarter" idx="24" hasCustomPrompt="1"/>
          </p:nvPr>
        </p:nvSpPr>
        <p:spPr>
          <a:xfrm>
            <a:off x="852613" y="1468852"/>
            <a:ext cx="3238098" cy="322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2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GRAPH TITLE</a:t>
            </a:r>
          </a:p>
        </p:txBody>
      </p:sp>
      <p:sp>
        <p:nvSpPr>
          <p:cNvPr id="39" name="Segnaposto testo 2"/>
          <p:cNvSpPr>
            <a:spLocks noGrp="1"/>
          </p:cNvSpPr>
          <p:nvPr>
            <p:ph type="body" sz="quarter" idx="34" hasCustomPrompt="1"/>
          </p:nvPr>
        </p:nvSpPr>
        <p:spPr>
          <a:xfrm>
            <a:off x="4327696" y="1468852"/>
            <a:ext cx="3228459" cy="322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2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GRAPH TITLE</a:t>
            </a:r>
          </a:p>
        </p:txBody>
      </p:sp>
      <p:sp>
        <p:nvSpPr>
          <p:cNvPr id="40" name="Segnaposto testo 2"/>
          <p:cNvSpPr>
            <a:spLocks noGrp="1"/>
          </p:cNvSpPr>
          <p:nvPr>
            <p:ph type="body" sz="quarter" idx="35" hasCustomPrompt="1"/>
          </p:nvPr>
        </p:nvSpPr>
        <p:spPr>
          <a:xfrm>
            <a:off x="7797114" y="1468852"/>
            <a:ext cx="3231292" cy="322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2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GRAPH TITLE</a:t>
            </a:r>
          </a:p>
        </p:txBody>
      </p:sp>
      <p:sp>
        <p:nvSpPr>
          <p:cNvPr id="21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69076" y="323101"/>
            <a:ext cx="10667011" cy="4765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7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2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471088" y="807073"/>
            <a:ext cx="10665000" cy="334259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77276" y="1216054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 + 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2"/>
          <p:cNvSpPr>
            <a:spLocks noGrp="1"/>
          </p:cNvSpPr>
          <p:nvPr>
            <p:ph type="body" sz="quarter" idx="30" hasCustomPrompt="1"/>
          </p:nvPr>
        </p:nvSpPr>
        <p:spPr>
          <a:xfrm>
            <a:off x="2955164" y="6123750"/>
            <a:ext cx="4879395" cy="3228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ts val="188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 lang="it-IT" sz="1000" b="0" i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6693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it-IT" dirty="0"/>
              <a:t>Source</a:t>
            </a:r>
          </a:p>
        </p:txBody>
      </p:sp>
      <p:sp>
        <p:nvSpPr>
          <p:cNvPr id="16" name="Chart Placeholder 2"/>
          <p:cNvSpPr>
            <a:spLocks noGrp="1"/>
          </p:cNvSpPr>
          <p:nvPr>
            <p:ph type="chart" sz="quarter" idx="37"/>
          </p:nvPr>
        </p:nvSpPr>
        <p:spPr>
          <a:xfrm>
            <a:off x="1227119" y="1688883"/>
            <a:ext cx="4423723" cy="1792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it-IT" dirty="0"/>
          </a:p>
        </p:txBody>
      </p:sp>
      <p:sp>
        <p:nvSpPr>
          <p:cNvPr id="18" name="Chart Placeholder 2"/>
          <p:cNvSpPr>
            <a:spLocks noGrp="1"/>
          </p:cNvSpPr>
          <p:nvPr>
            <p:ph type="chart" sz="quarter" idx="39"/>
          </p:nvPr>
        </p:nvSpPr>
        <p:spPr>
          <a:xfrm>
            <a:off x="5894169" y="1688883"/>
            <a:ext cx="4423723" cy="1792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it-IT" dirty="0"/>
          </a:p>
        </p:txBody>
      </p:sp>
      <p:sp>
        <p:nvSpPr>
          <p:cNvPr id="20" name="Chart Placeholder 2"/>
          <p:cNvSpPr>
            <a:spLocks noGrp="1"/>
          </p:cNvSpPr>
          <p:nvPr>
            <p:ph type="chart" sz="quarter" idx="41"/>
          </p:nvPr>
        </p:nvSpPr>
        <p:spPr>
          <a:xfrm>
            <a:off x="1227119" y="3891581"/>
            <a:ext cx="4423723" cy="1792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it-IT" dirty="0"/>
          </a:p>
        </p:txBody>
      </p:sp>
      <p:sp>
        <p:nvSpPr>
          <p:cNvPr id="22" name="Chart Placeholder 2"/>
          <p:cNvSpPr>
            <a:spLocks noGrp="1"/>
          </p:cNvSpPr>
          <p:nvPr>
            <p:ph type="chart" sz="quarter" idx="43"/>
          </p:nvPr>
        </p:nvSpPr>
        <p:spPr>
          <a:xfrm>
            <a:off x="5894169" y="3891581"/>
            <a:ext cx="4423723" cy="1792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it-IT" dirty="0"/>
          </a:p>
        </p:txBody>
      </p:sp>
      <p:sp>
        <p:nvSpPr>
          <p:cNvPr id="17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69076" y="323101"/>
            <a:ext cx="10667011" cy="4765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7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471088" y="807073"/>
            <a:ext cx="10665000" cy="334259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77276" y="1216054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 &amp; half background 2mj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823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big_white"/>
          <p:cNvSpPr>
            <a:spLocks noGrp="1"/>
          </p:cNvSpPr>
          <p:nvPr>
            <p:ph type="title"/>
          </p:nvPr>
        </p:nvSpPr>
        <p:spPr>
          <a:xfrm>
            <a:off x="537460" y="2404367"/>
            <a:ext cx="11117083" cy="707886"/>
          </a:xfrm>
          <a:prstGeom prst="rect">
            <a:avLst/>
          </a:prstGeom>
        </p:spPr>
        <p:txBody>
          <a:bodyPr/>
          <a:lstStyle>
            <a:lvl1pPr>
              <a:defRPr sz="4000" spc="0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47049" y="1849212"/>
            <a:ext cx="1616130" cy="349702"/>
          </a:xfrm>
          <a:prstGeom prst="rect">
            <a:avLst/>
          </a:prstGeom>
          <a:solidFill>
            <a:schemeClr val="accent1"/>
          </a:solidFill>
        </p:spPr>
        <p:txBody>
          <a:bodyPr wrap="none" lIns="324000" tIns="36000" rIns="324000" bIns="36000"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>
                <a:solidFill>
                  <a:srgbClr val="FFFFFF"/>
                </a:solidFill>
                <a:latin typeface="Arial" panose="020B0604020202020204" pitchFamily="34" charset="0"/>
                <a:ea typeface="Arial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Date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0BDA9A5-DEAD-44A6-9EF9-630C3E33D1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00">
                <a:noFill/>
              </a:defRPr>
            </a:lvl1pPr>
            <a:lvl2pPr marL="266693" indent="0">
              <a:buNone/>
              <a:defRPr sz="800">
                <a:noFill/>
              </a:defRPr>
            </a:lvl2pPr>
            <a:lvl3pPr marL="914377" indent="0">
              <a:buNone/>
              <a:defRPr sz="800">
                <a:noFill/>
              </a:defRPr>
            </a:lvl3pPr>
            <a:lvl4pPr marL="1371566" indent="0">
              <a:buNone/>
              <a:defRPr sz="800">
                <a:noFill/>
              </a:defRPr>
            </a:lvl4pPr>
            <a:lvl5pPr marL="1828754" indent="0">
              <a:buNone/>
              <a:defRPr sz="800">
                <a:noFill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7276" y="1118798"/>
            <a:ext cx="57001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000" y="366645"/>
            <a:ext cx="10515600" cy="7001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lang="it-IT" sz="2700" b="1" kern="1200" spc="-2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 + Title &amp;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0BDA9A5-DEAD-44A6-9EF9-630C3E33D1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noFill/>
              </a:defRPr>
            </a:lvl1pPr>
            <a:lvl2pPr marL="266693" indent="0">
              <a:buNone/>
              <a:defRPr sz="800">
                <a:noFill/>
              </a:defRPr>
            </a:lvl2pPr>
            <a:lvl3pPr marL="914377" indent="0">
              <a:buNone/>
              <a:defRPr sz="800">
                <a:noFill/>
              </a:defRPr>
            </a:lvl3pPr>
            <a:lvl4pPr marL="1371566" indent="0">
              <a:buNone/>
              <a:defRPr sz="800">
                <a:noFill/>
              </a:defRPr>
            </a:lvl4pPr>
            <a:lvl5pPr marL="1828754" indent="0">
              <a:buNone/>
              <a:defRPr sz="800">
                <a:noFill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69076" y="323101"/>
            <a:ext cx="10667011" cy="4765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0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471088" y="807073"/>
            <a:ext cx="10665000" cy="334259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77276" y="1216054"/>
            <a:ext cx="57001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0BDA9A5-DEAD-44A6-9EF9-630C3E33D1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noFill/>
              </a:defRPr>
            </a:lvl1pPr>
            <a:lvl2pPr marL="266693" indent="0">
              <a:buNone/>
              <a:defRPr sz="800">
                <a:noFill/>
              </a:defRPr>
            </a:lvl2pPr>
            <a:lvl3pPr marL="914377" indent="0">
              <a:buNone/>
              <a:defRPr sz="800">
                <a:noFill/>
              </a:defRPr>
            </a:lvl3pPr>
            <a:lvl4pPr marL="1371566" indent="0">
              <a:buNone/>
              <a:defRPr sz="800">
                <a:noFill/>
              </a:defRPr>
            </a:lvl4pPr>
            <a:lvl5pPr marL="1828754" indent="0">
              <a:buNone/>
              <a:defRPr sz="800">
                <a:noFill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Ap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88195" y="2242800"/>
            <a:ext cx="1818000" cy="32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089371BE-3B74-46B7-B9CD-D57C401869B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1790" y="1388169"/>
            <a:ext cx="6870003" cy="409463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77276" y="1118798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68000" y="366645"/>
            <a:ext cx="10515600" cy="7001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lang="it-IT" sz="2700" b="1" kern="1200" spc="-2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app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88195" y="2242800"/>
            <a:ext cx="1818000" cy="32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089371BE-3B74-46B7-B9CD-D57C401869B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7103" y="1526504"/>
            <a:ext cx="6870003" cy="409463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69076" y="323101"/>
            <a:ext cx="10667011" cy="4765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7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471088" y="807073"/>
            <a:ext cx="10665000" cy="334259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77276" y="1216054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lo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/>
          <p:cNvSpPr>
            <a:spLocks noGrp="1"/>
          </p:cNvSpPr>
          <p:nvPr>
            <p:ph type="body" sz="quarter" idx="19" hasCustomPrompt="1"/>
          </p:nvPr>
        </p:nvSpPr>
        <p:spPr>
          <a:xfrm>
            <a:off x="5249695" y="1358537"/>
            <a:ext cx="5278968" cy="404948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85744" marR="0" indent="-285744" algn="l" defTabSz="685783" rtl="0" eaLnBrk="1" fontAlgn="auto" latinLnBrk="0" hangingPunct="1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1400" b="1" baseline="0">
                <a:solidFill>
                  <a:schemeClr val="accent1"/>
                </a:solidFill>
              </a:defRPr>
            </a:lvl1pPr>
            <a:lvl2pPr marL="342891" indent="0" algn="l">
              <a:buFontTx/>
              <a:buNone/>
              <a:defRPr sz="1600" b="0">
                <a:solidFill>
                  <a:schemeClr val="accent1"/>
                </a:solidFill>
              </a:defRPr>
            </a:lvl2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modify</a:t>
            </a:r>
            <a:endParaRPr lang="it-IT" dirty="0"/>
          </a:p>
          <a:p>
            <a:pPr lvl="0"/>
            <a:r>
              <a:rPr lang="it-IT" dirty="0"/>
              <a:t>Click to </a:t>
            </a:r>
            <a:r>
              <a:rPr lang="it-IT" dirty="0" err="1"/>
              <a:t>modify</a:t>
            </a:r>
            <a:endParaRPr lang="it-IT" dirty="0"/>
          </a:p>
          <a:p>
            <a:pPr lvl="0"/>
            <a:r>
              <a:rPr lang="it-IT" dirty="0"/>
              <a:t>Click to </a:t>
            </a:r>
            <a:r>
              <a:rPr lang="it-IT" dirty="0" err="1"/>
              <a:t>modify</a:t>
            </a:r>
            <a:endParaRPr lang="it-IT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67200" y="1338501"/>
            <a:ext cx="7480800" cy="4384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435100" y="1807002"/>
            <a:ext cx="5340349" cy="3346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77276" y="1118798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8000" y="366645"/>
            <a:ext cx="10515600" cy="7001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lang="it-IT" sz="2700" b="1" kern="1200" spc="-2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67200" y="1502275"/>
            <a:ext cx="7480800" cy="4384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435100" y="1970776"/>
            <a:ext cx="5340349" cy="3346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4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69076" y="323101"/>
            <a:ext cx="10667011" cy="4765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7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471088" y="807073"/>
            <a:ext cx="10665000" cy="334259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77276" y="1216054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v2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952477" y="1220132"/>
            <a:ext cx="7930800" cy="469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083128" y="1720282"/>
            <a:ext cx="5664200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77276" y="1118798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68000" y="366645"/>
            <a:ext cx="10515600" cy="7001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lang="it-IT" sz="2700" b="1" kern="1200" spc="-2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v2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952477" y="1220132"/>
            <a:ext cx="7930800" cy="469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083128" y="1720282"/>
            <a:ext cx="5664200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69076" y="323101"/>
            <a:ext cx="10667011" cy="4765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7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471088" y="807073"/>
            <a:ext cx="10665000" cy="334259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77276" y="1216054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865886" y="992806"/>
            <a:ext cx="3150000" cy="53228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3441484" y="1999000"/>
            <a:ext cx="1998807" cy="3310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77276" y="1118798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68000" y="366645"/>
            <a:ext cx="10515600" cy="7001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lang="it-IT" sz="2700" b="1" kern="1200" spc="-2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865886" y="992806"/>
            <a:ext cx="3150000" cy="53228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3441484" y="1999000"/>
            <a:ext cx="1998807" cy="3310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7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69076" y="323101"/>
            <a:ext cx="10667011" cy="4765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27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471088" y="807073"/>
            <a:ext cx="10665000" cy="334259"/>
          </a:xfrm>
          <a:prstGeom prst="rect">
            <a:avLst/>
          </a:prstGeom>
        </p:spPr>
        <p:txBody>
          <a:bodyPr wrap="square" tIns="0"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77276" y="1216054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8" hasCustomPrompt="1"/>
          </p:nvPr>
        </p:nvSpPr>
        <p:spPr>
          <a:xfrm>
            <a:off x="6212105" y="1358537"/>
            <a:ext cx="3778394" cy="4049486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285744" marR="0" indent="-285744" algn="l" defTabSz="685783" rtl="0" eaLnBrk="1" fontAlgn="auto" latinLnBrk="0" hangingPunct="1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400" b="1" baseline="0">
                <a:solidFill>
                  <a:schemeClr val="accent1"/>
                </a:solidFill>
              </a:defRPr>
            </a:lvl1pPr>
            <a:lvl2pPr marL="342891" indent="0" algn="l">
              <a:buFontTx/>
              <a:buNone/>
              <a:defRPr sz="1600" b="0">
                <a:solidFill>
                  <a:schemeClr val="accent1"/>
                </a:solidFill>
              </a:defRPr>
            </a:lvl2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modify</a:t>
            </a:r>
            <a:endParaRPr lang="it-IT" dirty="0"/>
          </a:p>
          <a:p>
            <a:pPr lvl="0"/>
            <a:r>
              <a:rPr lang="it-IT" dirty="0"/>
              <a:t>Click to </a:t>
            </a:r>
            <a:r>
              <a:rPr lang="it-IT" dirty="0" err="1"/>
              <a:t>modify</a:t>
            </a:r>
            <a:endParaRPr lang="it-IT" dirty="0"/>
          </a:p>
          <a:p>
            <a:pPr lvl="0"/>
            <a:r>
              <a:rPr lang="it-IT" dirty="0"/>
              <a:t>Click to </a:t>
            </a:r>
            <a:r>
              <a:rPr lang="it-IT" dirty="0" err="1"/>
              <a:t>modify</a:t>
            </a:r>
            <a:endParaRPr lang="it-IT" dirty="0"/>
          </a:p>
        </p:txBody>
      </p:sp>
      <p:sp>
        <p:nvSpPr>
          <p:cNvPr id="5" name="Segnaposto testo 2"/>
          <p:cNvSpPr>
            <a:spLocks noGrp="1"/>
          </p:cNvSpPr>
          <p:nvPr>
            <p:ph type="body" sz="quarter" idx="19" hasCustomPrompt="1"/>
          </p:nvPr>
        </p:nvSpPr>
        <p:spPr>
          <a:xfrm>
            <a:off x="2278967" y="1365981"/>
            <a:ext cx="3778394" cy="4042042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285744" marR="0" indent="-285744" algn="l" defTabSz="685783" rtl="0" eaLnBrk="1" fontAlgn="auto" latinLnBrk="0" hangingPunct="1">
              <a:lnSpc>
                <a:spcPct val="100000"/>
              </a:lnSpc>
              <a:spcBef>
                <a:spcPts val="751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400" b="1" baseline="0">
                <a:solidFill>
                  <a:schemeClr val="accent1"/>
                </a:solidFill>
              </a:defRPr>
            </a:lvl1pPr>
            <a:lvl2pPr marL="342891" indent="0" algn="l">
              <a:buFontTx/>
              <a:buNone/>
              <a:defRPr sz="1600" b="0">
                <a:solidFill>
                  <a:schemeClr val="accent1"/>
                </a:solidFill>
              </a:defRPr>
            </a:lvl2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modify</a:t>
            </a:r>
            <a:endParaRPr lang="it-IT" dirty="0"/>
          </a:p>
          <a:p>
            <a:pPr lvl="0"/>
            <a:r>
              <a:rPr lang="it-IT" dirty="0"/>
              <a:t>Click to </a:t>
            </a:r>
            <a:r>
              <a:rPr lang="it-IT" dirty="0" err="1"/>
              <a:t>modify</a:t>
            </a:r>
            <a:endParaRPr lang="it-IT" dirty="0"/>
          </a:p>
          <a:p>
            <a:pPr lvl="0"/>
            <a:r>
              <a:rPr lang="it-IT" dirty="0"/>
              <a:t>Click to </a:t>
            </a:r>
            <a:r>
              <a:rPr lang="it-IT" dirty="0" err="1"/>
              <a:t>modify</a:t>
            </a:r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Titles &amp;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2"/>
          <p:cNvSpPr>
            <a:spLocks noGrp="1"/>
          </p:cNvSpPr>
          <p:nvPr>
            <p:ph type="body" sz="quarter" idx="19" hasCustomPrompt="1"/>
          </p:nvPr>
        </p:nvSpPr>
        <p:spPr>
          <a:xfrm>
            <a:off x="5249695" y="1646021"/>
            <a:ext cx="5232732" cy="287282"/>
          </a:xfrm>
          <a:prstGeom prst="rect">
            <a:avLst/>
          </a:prstGeom>
        </p:spPr>
        <p:txBody>
          <a:bodyPr>
            <a:noAutofit/>
          </a:bodyPr>
          <a:lstStyle>
            <a:lvl1pPr marL="171446" marR="0" indent="-171446" algn="l" defTabSz="514338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400" b="1">
                <a:solidFill>
                  <a:schemeClr val="accent1"/>
                </a:solidFill>
              </a:defRPr>
            </a:lvl1pPr>
            <a:lvl2pPr marL="257168" indent="0">
              <a:lnSpc>
                <a:spcPct val="150000"/>
              </a:lnSpc>
              <a:buFontTx/>
              <a:buNone/>
              <a:defRPr sz="1200" b="0">
                <a:solidFill>
                  <a:schemeClr val="accent1"/>
                </a:solidFill>
              </a:defRPr>
            </a:lvl2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modify</a:t>
            </a:r>
            <a:endParaRPr lang="it-IT" dirty="0"/>
          </a:p>
        </p:txBody>
      </p:sp>
      <p:sp>
        <p:nvSpPr>
          <p:cNvPr id="16" name="Segnaposto testo 2"/>
          <p:cNvSpPr>
            <a:spLocks noGrp="1"/>
          </p:cNvSpPr>
          <p:nvPr>
            <p:ph type="body" sz="quarter" idx="28" hasCustomPrompt="1"/>
          </p:nvPr>
        </p:nvSpPr>
        <p:spPr>
          <a:xfrm>
            <a:off x="5249695" y="2060290"/>
            <a:ext cx="5232732" cy="769397"/>
          </a:xfrm>
          <a:prstGeom prst="rect">
            <a:avLst/>
          </a:prstGeom>
        </p:spPr>
        <p:txBody>
          <a:bodyPr>
            <a:noAutofit/>
          </a:bodyPr>
          <a:lstStyle>
            <a:lvl1pPr marL="171446" marR="0" indent="-171446" algn="l" defTabSz="514338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200" b="1">
                <a:solidFill>
                  <a:schemeClr val="accent1"/>
                </a:solidFill>
              </a:defRPr>
            </a:lvl1pPr>
            <a:lvl2pPr marL="257168" marR="0" indent="0" algn="l" defTabSz="914377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Tx/>
              <a:buNone/>
              <a:tabLst/>
              <a:defRPr sz="1200" b="0" baseline="0">
                <a:solidFill>
                  <a:schemeClr val="accent1"/>
                </a:solidFill>
              </a:defRPr>
            </a:lvl2pPr>
          </a:lstStyle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marL="257168" marR="0" lvl="1" indent="0" algn="l" defTabSz="914377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1"/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9" hasCustomPrompt="1"/>
          </p:nvPr>
        </p:nvSpPr>
        <p:spPr>
          <a:xfrm>
            <a:off x="5249695" y="2991496"/>
            <a:ext cx="5232732" cy="287282"/>
          </a:xfrm>
          <a:prstGeom prst="rect">
            <a:avLst/>
          </a:prstGeom>
        </p:spPr>
        <p:txBody>
          <a:bodyPr>
            <a:noAutofit/>
          </a:bodyPr>
          <a:lstStyle>
            <a:lvl1pPr marL="171446" marR="0" indent="-171446" algn="l" defTabSz="514338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400" b="1">
                <a:solidFill>
                  <a:schemeClr val="accent1"/>
                </a:solidFill>
              </a:defRPr>
            </a:lvl1pPr>
            <a:lvl2pPr marL="257168" indent="0">
              <a:lnSpc>
                <a:spcPct val="150000"/>
              </a:lnSpc>
              <a:buFontTx/>
              <a:buNone/>
              <a:defRPr sz="1200" b="0">
                <a:solidFill>
                  <a:schemeClr val="accent1"/>
                </a:solidFill>
              </a:defRPr>
            </a:lvl2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modify</a:t>
            </a:r>
            <a:endParaRPr lang="it-IT" dirty="0"/>
          </a:p>
        </p:txBody>
      </p:sp>
      <p:sp>
        <p:nvSpPr>
          <p:cNvPr id="18" name="Segnaposto testo 2"/>
          <p:cNvSpPr>
            <a:spLocks noGrp="1"/>
          </p:cNvSpPr>
          <p:nvPr>
            <p:ph type="body" sz="quarter" idx="30" hasCustomPrompt="1"/>
          </p:nvPr>
        </p:nvSpPr>
        <p:spPr>
          <a:xfrm>
            <a:off x="5249695" y="3409408"/>
            <a:ext cx="5232732" cy="300445"/>
          </a:xfrm>
          <a:prstGeom prst="rect">
            <a:avLst/>
          </a:prstGeom>
        </p:spPr>
        <p:txBody>
          <a:bodyPr>
            <a:noAutofit/>
          </a:bodyPr>
          <a:lstStyle>
            <a:lvl1pPr marL="171446" marR="0" indent="-171446" algn="l" defTabSz="514338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200" b="1">
                <a:solidFill>
                  <a:schemeClr val="accent1"/>
                </a:solidFill>
              </a:defRPr>
            </a:lvl1pPr>
            <a:lvl2pPr marL="257168" marR="0" indent="0" algn="l" defTabSz="914377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Tx/>
              <a:buNone/>
              <a:tabLst/>
              <a:defRPr sz="1200" b="0" baseline="0">
                <a:solidFill>
                  <a:schemeClr val="accent1"/>
                </a:solidFill>
              </a:defRPr>
            </a:lvl2pPr>
          </a:lstStyle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1"/>
            <a:endParaRPr lang="it-IT" dirty="0"/>
          </a:p>
        </p:txBody>
      </p:sp>
      <p:sp>
        <p:nvSpPr>
          <p:cNvPr id="19" name="Segnaposto testo 2"/>
          <p:cNvSpPr>
            <a:spLocks noGrp="1"/>
          </p:cNvSpPr>
          <p:nvPr>
            <p:ph type="body" sz="quarter" idx="31" hasCustomPrompt="1"/>
          </p:nvPr>
        </p:nvSpPr>
        <p:spPr>
          <a:xfrm>
            <a:off x="5249695" y="3853644"/>
            <a:ext cx="5232732" cy="287282"/>
          </a:xfrm>
          <a:prstGeom prst="rect">
            <a:avLst/>
          </a:prstGeom>
        </p:spPr>
        <p:txBody>
          <a:bodyPr>
            <a:noAutofit/>
          </a:bodyPr>
          <a:lstStyle>
            <a:lvl1pPr marL="171446" marR="0" indent="-171446" algn="l" defTabSz="514338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400" b="1">
                <a:solidFill>
                  <a:schemeClr val="accent1"/>
                </a:solidFill>
              </a:defRPr>
            </a:lvl1pPr>
            <a:lvl2pPr marL="257168" indent="0">
              <a:lnSpc>
                <a:spcPct val="150000"/>
              </a:lnSpc>
              <a:buFontTx/>
              <a:buNone/>
              <a:defRPr sz="1200" b="0">
                <a:solidFill>
                  <a:schemeClr val="accent1"/>
                </a:solidFill>
              </a:defRPr>
            </a:lvl2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modify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32" hasCustomPrompt="1"/>
          </p:nvPr>
        </p:nvSpPr>
        <p:spPr>
          <a:xfrm>
            <a:off x="5249695" y="4267913"/>
            <a:ext cx="5232732" cy="769397"/>
          </a:xfrm>
          <a:prstGeom prst="rect">
            <a:avLst/>
          </a:prstGeom>
        </p:spPr>
        <p:txBody>
          <a:bodyPr>
            <a:noAutofit/>
          </a:bodyPr>
          <a:lstStyle>
            <a:lvl1pPr marL="171446" marR="0" indent="-171446" algn="l" defTabSz="514338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200" b="1">
                <a:solidFill>
                  <a:schemeClr val="accent1"/>
                </a:solidFill>
              </a:defRPr>
            </a:lvl1pPr>
            <a:lvl2pPr marL="257168" marR="0" indent="0" algn="l" defTabSz="914377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Tx/>
              <a:buNone/>
              <a:tabLst/>
              <a:defRPr sz="1200" b="0" baseline="0">
                <a:solidFill>
                  <a:schemeClr val="accent1"/>
                </a:solidFill>
              </a:defRPr>
            </a:lvl2pPr>
          </a:lstStyle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marL="257168" marR="0" lvl="1" indent="0" algn="l" defTabSz="914377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marL="257168" marR="0" lvl="1" indent="0" algn="l" defTabSz="914377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marL="257168" marR="0" lvl="1" indent="0" algn="l" defTabSz="914377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1"/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_big_white"/>
          <p:cNvSpPr>
            <a:spLocks noGrp="1"/>
          </p:cNvSpPr>
          <p:nvPr>
            <p:ph type="title"/>
          </p:nvPr>
        </p:nvSpPr>
        <p:spPr>
          <a:xfrm>
            <a:off x="537460" y="2616197"/>
            <a:ext cx="11117083" cy="1892826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sz="4000" b="1" spc="0" baseline="0">
                <a:solidFill>
                  <a:schemeClr val="accent1"/>
                </a:solidFill>
                <a:latin typeface="Arial" panose="020B0604020202020204" pitchFamily="34" charset="0"/>
                <a:ea typeface="Arial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7237" y="-10259"/>
            <a:ext cx="5292238" cy="29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0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>
            <a:off x="577276" y="1118798"/>
            <a:ext cx="570016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68000" y="366645"/>
            <a:ext cx="10515600" cy="7001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lang="it-IT" sz="2700" b="1" kern="1200" spc="-2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656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07237" y="-10259"/>
            <a:ext cx="5292238" cy="2962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3" y="832257"/>
            <a:ext cx="3211190" cy="108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6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</p:sldLayoutIdLst>
  <p:hf hdr="0" ftr="0" dt="0"/>
  <p:txStyles>
    <p:titleStyle>
      <a:lvl1pPr algn="ctr" defTabSz="914377" rtl="0" eaLnBrk="1" latinLnBrk="0" hangingPunct="1">
        <a:lnSpc>
          <a:spcPct val="100000"/>
        </a:lnSpc>
        <a:spcBef>
          <a:spcPct val="0"/>
        </a:spcBef>
        <a:buNone/>
        <a:defRPr sz="3300" b="1" kern="1200" spc="-20" baseline="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ts val="216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450839" indent="-184146" algn="l" defTabSz="914377" rtl="0" eaLnBrk="1" latinLnBrk="0" hangingPunct="1">
        <a:lnSpc>
          <a:spcPct val="117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07237" y="-10259"/>
            <a:ext cx="5292238" cy="2962503"/>
          </a:xfrm>
          <a:prstGeom prst="rect">
            <a:avLst/>
          </a:prstGeom>
        </p:spPr>
      </p:pic>
      <p:sp>
        <p:nvSpPr>
          <p:cNvPr id="6" name="Rectangle 8"/>
          <p:cNvSpPr>
            <a:spLocks/>
          </p:cNvSpPr>
          <p:nvPr userDrawn="1"/>
        </p:nvSpPr>
        <p:spPr bwMode="auto">
          <a:xfrm>
            <a:off x="7101462" y="6340757"/>
            <a:ext cx="4903788" cy="1762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defTabSz="67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7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7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7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7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it-IT" altLang="it-IT" sz="1000" dirty="0">
                <a:solidFill>
                  <a:schemeClr val="accent1"/>
                </a:solidFill>
                <a:cs typeface="Arial" panose="020B0604020202020204" pitchFamily="34" charset="0"/>
                <a:sym typeface="Apex New Medium" panose="02010600040501010103" pitchFamily="2" charset="0"/>
              </a:rPr>
              <a:t>Public policies for </a:t>
            </a:r>
            <a:r>
              <a:rPr lang="it-IT" altLang="it-IT" sz="1000" dirty="0" err="1">
                <a:solidFill>
                  <a:schemeClr val="accent1"/>
                </a:solidFill>
                <a:cs typeface="Arial" panose="020B0604020202020204" pitchFamily="34" charset="0"/>
                <a:sym typeface="Apex New Medium" panose="02010600040501010103" pitchFamily="2" charset="0"/>
              </a:rPr>
              <a:t>residential</a:t>
            </a:r>
            <a:r>
              <a:rPr lang="it-IT" altLang="it-IT" sz="1000" dirty="0">
                <a:solidFill>
                  <a:schemeClr val="accent1"/>
                </a:solidFill>
                <a:cs typeface="Arial" panose="020B0604020202020204" pitchFamily="34" charset="0"/>
                <a:sym typeface="Apex New Medium" panose="02010600040501010103" pitchFamily="2" charset="0"/>
              </a:rPr>
              <a:t> </a:t>
            </a:r>
            <a:r>
              <a:rPr lang="it-IT" altLang="it-IT" sz="1000" dirty="0" err="1">
                <a:solidFill>
                  <a:schemeClr val="accent1"/>
                </a:solidFill>
                <a:cs typeface="Arial" panose="020B0604020202020204" pitchFamily="34" charset="0"/>
                <a:sym typeface="Apex New Medium" panose="02010600040501010103" pitchFamily="2" charset="0"/>
              </a:rPr>
              <a:t>sector</a:t>
            </a:r>
            <a:r>
              <a:rPr lang="it-IT" altLang="it-IT" sz="1000" dirty="0">
                <a:solidFill>
                  <a:schemeClr val="accent1"/>
                </a:solidFill>
                <a:cs typeface="Arial" panose="020B0604020202020204" pitchFamily="34" charset="0"/>
                <a:sym typeface="Apex New Medium" panose="02010600040501010103" pitchFamily="2" charset="0"/>
              </a:rPr>
              <a:t> &amp; </a:t>
            </a:r>
            <a:r>
              <a:rPr lang="it-IT" altLang="it-IT" sz="1000" dirty="0" err="1">
                <a:solidFill>
                  <a:schemeClr val="accent1"/>
                </a:solidFill>
                <a:cs typeface="Arial" panose="020B0604020202020204" pitchFamily="34" charset="0"/>
                <a:sym typeface="Apex New Medium" panose="02010600040501010103" pitchFamily="2" charset="0"/>
              </a:rPr>
              <a:t>adaptation</a:t>
            </a:r>
            <a:r>
              <a:rPr lang="it-IT" altLang="it-IT" sz="1000" dirty="0">
                <a:solidFill>
                  <a:schemeClr val="accent1"/>
                </a:solidFill>
                <a:cs typeface="Arial" panose="020B0604020202020204" pitchFamily="34" charset="0"/>
                <a:sym typeface="Apex New Medium" panose="02010600040501010103" pitchFamily="2" charset="0"/>
              </a:rPr>
              <a:t> | </a:t>
            </a:r>
            <a:r>
              <a:rPr lang="it-IT" altLang="it-IT" sz="1000" b="1" dirty="0">
                <a:solidFill>
                  <a:schemeClr val="accent1"/>
                </a:solidFill>
                <a:cs typeface="Arial" panose="020B0604020202020204" pitchFamily="34" charset="0"/>
                <a:sym typeface="Apex New Medium" panose="02010600040501010103" pitchFamily="2" charset="0"/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1" y="5947317"/>
            <a:ext cx="2321135" cy="78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0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912" r:id="rId2"/>
    <p:sldLayoutId id="2147483951" r:id="rId3"/>
    <p:sldLayoutId id="2147483852" r:id="rId4"/>
    <p:sldLayoutId id="2147483817" r:id="rId5"/>
  </p:sldLayoutIdLst>
  <p:hf hdr="0" ftr="0" dt="0"/>
  <p:txStyles>
    <p:titleStyle>
      <a:lvl1pPr algn="ctr" defTabSz="914377" rtl="0" eaLnBrk="1" latinLnBrk="0" hangingPunct="1">
        <a:lnSpc>
          <a:spcPct val="100000"/>
        </a:lnSpc>
        <a:spcBef>
          <a:spcPct val="0"/>
        </a:spcBef>
        <a:buNone/>
        <a:defRPr sz="3300" b="1" kern="1200" spc="-20" baseline="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ts val="216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Arial" panose="020B0604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450839" indent="-184146" algn="l" defTabSz="914377" rtl="0" eaLnBrk="1" latinLnBrk="0" hangingPunct="1">
        <a:lnSpc>
          <a:spcPct val="117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/>
          <p:cNvSpPr>
            <a:spLocks/>
          </p:cNvSpPr>
          <p:nvPr userDrawn="1"/>
        </p:nvSpPr>
        <p:spPr bwMode="auto">
          <a:xfrm>
            <a:off x="6791327" y="6359049"/>
            <a:ext cx="4903788" cy="1762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defTabSz="67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7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7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7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7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it-IT" altLang="it-IT" sz="1000" dirty="0">
                <a:solidFill>
                  <a:schemeClr val="accent1"/>
                </a:solidFill>
                <a:cs typeface="Arial" panose="020B0604020202020204" pitchFamily="34" charset="0"/>
                <a:sym typeface="Apex New Medium" panose="02010600040501010103" pitchFamily="2" charset="0"/>
              </a:rPr>
              <a:t>Public policies for </a:t>
            </a:r>
            <a:r>
              <a:rPr lang="it-IT" altLang="it-IT" sz="1000" dirty="0" err="1">
                <a:solidFill>
                  <a:schemeClr val="accent1"/>
                </a:solidFill>
                <a:cs typeface="Arial" panose="020B0604020202020204" pitchFamily="34" charset="0"/>
                <a:sym typeface="Apex New Medium" panose="02010600040501010103" pitchFamily="2" charset="0"/>
              </a:rPr>
              <a:t>residential</a:t>
            </a:r>
            <a:r>
              <a:rPr lang="it-IT" altLang="it-IT" sz="1000" dirty="0">
                <a:solidFill>
                  <a:schemeClr val="accent1"/>
                </a:solidFill>
                <a:cs typeface="Arial" panose="020B0604020202020204" pitchFamily="34" charset="0"/>
                <a:sym typeface="Apex New Medium" panose="02010600040501010103" pitchFamily="2" charset="0"/>
              </a:rPr>
              <a:t> </a:t>
            </a:r>
            <a:r>
              <a:rPr lang="it-IT" altLang="it-IT" sz="1000" dirty="0" err="1">
                <a:solidFill>
                  <a:schemeClr val="accent1"/>
                </a:solidFill>
                <a:cs typeface="Arial" panose="020B0604020202020204" pitchFamily="34" charset="0"/>
                <a:sym typeface="Apex New Medium" panose="02010600040501010103" pitchFamily="2" charset="0"/>
              </a:rPr>
              <a:t>sector</a:t>
            </a:r>
            <a:r>
              <a:rPr lang="it-IT" altLang="it-IT" sz="1000" dirty="0">
                <a:solidFill>
                  <a:schemeClr val="accent1"/>
                </a:solidFill>
                <a:cs typeface="Arial" panose="020B0604020202020204" pitchFamily="34" charset="0"/>
                <a:sym typeface="Apex New Medium" panose="02010600040501010103" pitchFamily="2" charset="0"/>
              </a:rPr>
              <a:t> &amp; </a:t>
            </a:r>
            <a:r>
              <a:rPr lang="it-IT" altLang="it-IT" sz="1000" dirty="0" err="1">
                <a:solidFill>
                  <a:schemeClr val="accent1"/>
                </a:solidFill>
                <a:cs typeface="Arial" panose="020B0604020202020204" pitchFamily="34" charset="0"/>
                <a:sym typeface="Apex New Medium" panose="02010600040501010103" pitchFamily="2" charset="0"/>
              </a:rPr>
              <a:t>adaptation</a:t>
            </a:r>
            <a:r>
              <a:rPr lang="it-IT" altLang="it-IT" sz="1000" dirty="0">
                <a:solidFill>
                  <a:schemeClr val="accent1"/>
                </a:solidFill>
                <a:cs typeface="Arial" panose="020B0604020202020204" pitchFamily="34" charset="0"/>
                <a:sym typeface="Apex New Medium" panose="02010600040501010103" pitchFamily="2" charset="0"/>
              </a:rPr>
              <a:t> | </a:t>
            </a:r>
            <a:fld id="{E773E652-CCD6-4EEE-9DE6-9F33C549B5AB}" type="slidenum">
              <a:rPr lang="it-IT" altLang="it-IT" sz="1000" b="1" i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  <a:sym typeface="Apex New Medium" panose="02010600040501010103" pitchFamily="2" charset="0"/>
              </a:rPr>
              <a:pPr algn="r" eaLnBrk="1" hangingPunct="1"/>
              <a:t>‹N›</a:t>
            </a:fld>
            <a:endParaRPr lang="it-IT" altLang="it-IT" sz="1000" b="1" i="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  <a:sym typeface="Apex New Medium" panose="02010600040501010103" pitchFamily="2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 rot="16200000">
            <a:off x="11468671" y="3272909"/>
            <a:ext cx="9973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err="1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it-IT" sz="80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it-IT" sz="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800" dirty="0" err="1">
                <a:solidFill>
                  <a:schemeClr val="bg1">
                    <a:lumMod val="65000"/>
                  </a:schemeClr>
                </a:solidFill>
              </a:rPr>
              <a:t>rights</a:t>
            </a:r>
            <a:r>
              <a:rPr lang="it-IT" sz="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800" dirty="0" err="1">
                <a:solidFill>
                  <a:schemeClr val="bg1">
                    <a:lumMod val="65000"/>
                  </a:schemeClr>
                </a:solidFill>
              </a:rPr>
              <a:t>reserved</a:t>
            </a:r>
            <a:endParaRPr lang="it-IT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1" y="5947317"/>
            <a:ext cx="2321135" cy="78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05" r:id="rId2"/>
    <p:sldLayoutId id="2147483803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1" r:id="rId11"/>
    <p:sldLayoutId id="2147483884" r:id="rId12"/>
    <p:sldLayoutId id="2147483885" r:id="rId13"/>
  </p:sldLayoutIdLst>
  <p:hf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300" kern="1200" spc="-20" baseline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6693" indent="-266693" algn="l" defTabSz="914377" rtl="0" eaLnBrk="1" latinLnBrk="0" hangingPunct="1">
        <a:lnSpc>
          <a:spcPct val="117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39" indent="-184146" algn="l" defTabSz="914377" rtl="0" eaLnBrk="1" latinLnBrk="0" hangingPunct="1">
        <a:lnSpc>
          <a:spcPct val="117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/>
          <p:cNvSpPr>
            <a:spLocks/>
          </p:cNvSpPr>
          <p:nvPr userDrawn="1"/>
        </p:nvSpPr>
        <p:spPr bwMode="auto">
          <a:xfrm>
            <a:off x="6791327" y="6359049"/>
            <a:ext cx="4903788" cy="1762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defTabSz="67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7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7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7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7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it-IT" altLang="it-IT" sz="1000" dirty="0">
                <a:solidFill>
                  <a:schemeClr val="accent1"/>
                </a:solidFill>
                <a:cs typeface="Arial" panose="020B0604020202020204" pitchFamily="34" charset="0"/>
                <a:sym typeface="Apex New Medium" panose="02010600040501010103" pitchFamily="2" charset="0"/>
              </a:rPr>
              <a:t>L’efficienza energetica degli immobili ad uso residenziale in Italia | </a:t>
            </a:r>
            <a:fld id="{E773E652-CCD6-4EEE-9DE6-9F33C549B5AB}" type="slidenum">
              <a:rPr lang="it-IT" altLang="it-IT" sz="1000" b="1" i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  <a:sym typeface="Apex New Medium" panose="02010600040501010103" pitchFamily="2" charset="0"/>
              </a:rPr>
              <a:pPr algn="r" eaLnBrk="1" hangingPunct="1"/>
              <a:t>‹N›</a:t>
            </a:fld>
            <a:endParaRPr lang="it-IT" altLang="it-IT" sz="1000" b="1" i="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  <a:sym typeface="Apex New Medium" panose="02010600040501010103" pitchFamily="2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 rot="16200000">
            <a:off x="11468671" y="3272909"/>
            <a:ext cx="9973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err="1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it-IT" sz="80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it-IT" sz="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800" dirty="0" err="1">
                <a:solidFill>
                  <a:schemeClr val="bg1">
                    <a:lumMod val="65000"/>
                  </a:schemeClr>
                </a:solidFill>
              </a:rPr>
              <a:t>rights</a:t>
            </a:r>
            <a:r>
              <a:rPr lang="it-IT" sz="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800" dirty="0" err="1">
                <a:solidFill>
                  <a:schemeClr val="bg1">
                    <a:lumMod val="65000"/>
                  </a:schemeClr>
                </a:solidFill>
              </a:rPr>
              <a:t>reserved</a:t>
            </a:r>
            <a:endParaRPr lang="it-IT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1" y="5947317"/>
            <a:ext cx="2321135" cy="78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7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80" r:id="rId9"/>
    <p:sldLayoutId id="2147483882" r:id="rId10"/>
    <p:sldLayoutId id="2147483883" r:id="rId11"/>
    <p:sldLayoutId id="2147483886" r:id="rId12"/>
    <p:sldLayoutId id="2147483820" r:id="rId13"/>
  </p:sldLayoutIdLst>
  <p:hf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300" kern="1200" spc="-20" baseline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6693" indent="-266693" algn="l" defTabSz="914377" rtl="0" eaLnBrk="1" latinLnBrk="0" hangingPunct="1">
        <a:lnSpc>
          <a:spcPct val="117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39" indent="-184146" algn="l" defTabSz="914377" rtl="0" eaLnBrk="1" latinLnBrk="0" hangingPunct="1">
        <a:lnSpc>
          <a:spcPct val="117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/>
          <p:cNvSpPr>
            <a:spLocks/>
          </p:cNvSpPr>
          <p:nvPr userDrawn="1"/>
        </p:nvSpPr>
        <p:spPr bwMode="auto">
          <a:xfrm>
            <a:off x="6791327" y="6359049"/>
            <a:ext cx="4903788" cy="1762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defTabSz="67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7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7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7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73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it-IT" altLang="it-IT" sz="1000" dirty="0">
                <a:solidFill>
                  <a:schemeClr val="accent1"/>
                </a:solidFill>
                <a:cs typeface="Arial" panose="020B0604020202020204" pitchFamily="34" charset="0"/>
                <a:sym typeface="Apex New Medium" panose="02010600040501010103" pitchFamily="2" charset="0"/>
              </a:rPr>
              <a:t>L’efficienza energetica degli immobili ad uso residenziale in Italia | </a:t>
            </a:r>
            <a:fld id="{E773E652-CCD6-4EEE-9DE6-9F33C549B5AB}" type="slidenum">
              <a:rPr lang="it-IT" altLang="it-IT" sz="1000" b="1" i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  <a:sym typeface="Apex New Medium" panose="02010600040501010103" pitchFamily="2" charset="0"/>
              </a:rPr>
              <a:pPr algn="r" eaLnBrk="1" hangingPunct="1"/>
              <a:t>‹N›</a:t>
            </a:fld>
            <a:endParaRPr lang="it-IT" altLang="it-IT" sz="1000" b="1" i="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  <a:sym typeface="Apex New Medium" panose="02010600040501010103" pitchFamily="2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 rot="16200000">
            <a:off x="11468671" y="3272909"/>
            <a:ext cx="9973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err="1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it-IT" sz="80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it-IT" sz="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800" dirty="0" err="1">
                <a:solidFill>
                  <a:schemeClr val="bg1">
                    <a:lumMod val="65000"/>
                  </a:schemeClr>
                </a:solidFill>
              </a:rPr>
              <a:t>rights</a:t>
            </a:r>
            <a:r>
              <a:rPr lang="it-IT" sz="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800" dirty="0" err="1">
                <a:solidFill>
                  <a:schemeClr val="bg1">
                    <a:lumMod val="65000"/>
                  </a:schemeClr>
                </a:solidFill>
              </a:rPr>
              <a:t>reserved</a:t>
            </a:r>
            <a:endParaRPr lang="it-IT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1" y="5947317"/>
            <a:ext cx="2321135" cy="78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6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7" r:id="rId5"/>
    <p:sldLayoutId id="2147483942" r:id="rId6"/>
    <p:sldLayoutId id="2147483943" r:id="rId7"/>
    <p:sldLayoutId id="2147483939" r:id="rId8"/>
    <p:sldLayoutId id="2147483940" r:id="rId9"/>
    <p:sldLayoutId id="2147483944" r:id="rId10"/>
    <p:sldLayoutId id="2147483941" r:id="rId11"/>
    <p:sldLayoutId id="2147483945" r:id="rId12"/>
  </p:sldLayoutIdLst>
  <p:hf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300" kern="1200" spc="-20" baseline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6693" indent="-266693" algn="l" defTabSz="914377" rtl="0" eaLnBrk="1" latinLnBrk="0" hangingPunct="1">
        <a:lnSpc>
          <a:spcPct val="117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39" indent="-184146" algn="l" defTabSz="914377" rtl="0" eaLnBrk="1" latinLnBrk="0" hangingPunct="1">
        <a:lnSpc>
          <a:spcPct val="117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0073" y="2832669"/>
            <a:ext cx="10391853" cy="11926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Preliminary analyses on public interventions for climate change adaptation and on public policies for the residential sector</a:t>
            </a:r>
            <a:endParaRPr lang="it-IT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85985" y="5305689"/>
            <a:ext cx="6809573" cy="275962"/>
          </a:xfrm>
        </p:spPr>
        <p:txBody>
          <a:bodyPr/>
          <a:lstStyle/>
          <a:p>
            <a:r>
              <a:rPr lang="it-IT"/>
              <a:t>Filippo </a:t>
            </a:r>
            <a:r>
              <a:rPr lang="it-IT" dirty="0"/>
              <a:t>Fortuna, Francesco Giovanardi, Stefania Tomasini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GRINS SPOKE 2 Kick-off meeting, 28 November 2023</a:t>
            </a:r>
          </a:p>
        </p:txBody>
      </p:sp>
    </p:spTree>
    <p:extLst>
      <p:ext uri="{BB962C8B-B14F-4D97-AF65-F5344CB8AC3E}">
        <p14:creationId xmlns:p14="http://schemas.microsoft.com/office/powerpoint/2010/main" val="428880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50A2F7-4C5B-5EF3-F4CF-E28510D6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Policies for the Residential Sector: data and objectives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5D210F6-CBC4-2DE5-7C39-98328735052B}"/>
              </a:ext>
            </a:extLst>
          </p:cNvPr>
          <p:cNvSpPr txBox="1">
            <a:spLocks/>
          </p:cNvSpPr>
          <p:nvPr/>
        </p:nvSpPr>
        <p:spPr>
          <a:xfrm>
            <a:off x="468000" y="1395480"/>
            <a:ext cx="11190863" cy="5095875"/>
          </a:xfrm>
          <a:prstGeom prst="rect">
            <a:avLst/>
          </a:prstGeom>
        </p:spPr>
        <p:txBody>
          <a:bodyPr>
            <a:normAutofit/>
          </a:bodyPr>
          <a:lstStyle>
            <a:lvl1pPr marL="266693" indent="-266693" algn="l" defTabSz="914377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0839" indent="-184146" algn="l" defTabSz="914377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>
              <a:spcAft>
                <a:spcPts val="1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Blip>
                <a:blip r:embed="rId3"/>
              </a:buBlip>
            </a:pPr>
            <a:r>
              <a:rPr lang="it-IT" sz="1400" dirty="0" err="1">
                <a:solidFill>
                  <a:srgbClr val="212529"/>
                </a:solidFill>
                <a:latin typeface="+mj-lt"/>
              </a:rPr>
              <a:t>Residential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sector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is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core component of ‘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Fit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for 55’: in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Italy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, </a:t>
            </a:r>
            <a:r>
              <a:rPr lang="it-IT" sz="1400" b="1" dirty="0">
                <a:latin typeface="+mj-lt"/>
              </a:rPr>
              <a:t>buildings </a:t>
            </a:r>
            <a:r>
              <a:rPr lang="it-IT" sz="1400" b="1" dirty="0" err="1">
                <a:latin typeface="+mj-lt"/>
              </a:rPr>
              <a:t>represents</a:t>
            </a:r>
            <a:r>
              <a:rPr lang="it-IT" sz="1400" b="1" dirty="0">
                <a:latin typeface="+mj-lt"/>
              </a:rPr>
              <a:t> </a:t>
            </a:r>
            <a:r>
              <a:rPr lang="it-IT" sz="1400" b="1" dirty="0" err="1">
                <a:latin typeface="+mj-lt"/>
              </a:rPr>
              <a:t>approx</a:t>
            </a:r>
            <a:r>
              <a:rPr lang="it-IT" sz="1400" b="1" dirty="0">
                <a:latin typeface="+mj-lt"/>
              </a:rPr>
              <a:t>. 20% of overall GHG </a:t>
            </a:r>
            <a:r>
              <a:rPr lang="it-IT" sz="1400" b="1" dirty="0" err="1">
                <a:latin typeface="+mj-lt"/>
              </a:rPr>
              <a:t>emissions</a:t>
            </a:r>
            <a:r>
              <a:rPr lang="it-IT" sz="1400" b="1" dirty="0">
                <a:latin typeface="+mj-lt"/>
              </a:rPr>
              <a:t>,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two-thirds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from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residential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buildings. </a:t>
            </a:r>
          </a:p>
          <a:p>
            <a:pPr marL="285744" indent="-285744">
              <a:spcAft>
                <a:spcPts val="1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Blip>
                <a:blip r:embed="rId3"/>
              </a:buBlip>
            </a:pPr>
            <a:r>
              <a:rPr lang="it-IT" sz="1400" dirty="0">
                <a:solidFill>
                  <a:srgbClr val="212529"/>
                </a:solidFill>
                <a:latin typeface="+mj-lt"/>
              </a:rPr>
              <a:t>Energy Performance of Buildings Directive (</a:t>
            </a:r>
            <a:r>
              <a:rPr lang="it-IT" sz="1400" b="1" dirty="0">
                <a:latin typeface="+mj-lt"/>
              </a:rPr>
              <a:t>EPBD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)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aims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to </a:t>
            </a:r>
            <a:r>
              <a:rPr lang="it-IT" sz="1400" b="1" dirty="0">
                <a:latin typeface="+mj-lt"/>
              </a:rPr>
              <a:t>reduce GHG </a:t>
            </a:r>
            <a:r>
              <a:rPr lang="it-IT" sz="1400" b="1" dirty="0" err="1">
                <a:latin typeface="+mj-lt"/>
              </a:rPr>
              <a:t>emissions</a:t>
            </a:r>
            <a:r>
              <a:rPr lang="it-IT" sz="1400" b="1" dirty="0">
                <a:latin typeface="+mj-lt"/>
              </a:rPr>
              <a:t> and energy </a:t>
            </a:r>
            <a:r>
              <a:rPr lang="it-IT" sz="1400" b="1" dirty="0" err="1">
                <a:latin typeface="+mj-lt"/>
              </a:rPr>
              <a:t>consumption</a:t>
            </a:r>
            <a:r>
              <a:rPr lang="it-IT" sz="1400" b="1" dirty="0">
                <a:latin typeface="+mj-lt"/>
              </a:rPr>
              <a:t> of buildings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, by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focusing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on retrofitting the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worst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performing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15% of EU buildings.</a:t>
            </a:r>
          </a:p>
          <a:p>
            <a:pPr marL="285744" indent="-285744">
              <a:spcAft>
                <a:spcPts val="1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Blip>
                <a:blip r:embed="rId3"/>
              </a:buBlip>
            </a:pPr>
            <a:r>
              <a:rPr lang="it-IT" sz="1400" dirty="0">
                <a:solidFill>
                  <a:srgbClr val="212529"/>
                </a:solidFill>
                <a:latin typeface="+mj-lt"/>
              </a:rPr>
              <a:t>How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much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would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it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</a:t>
            </a:r>
            <a:r>
              <a:rPr lang="it-IT" sz="1400" b="1" dirty="0">
                <a:latin typeface="+mj-lt"/>
              </a:rPr>
              <a:t>cost to </a:t>
            </a:r>
            <a:r>
              <a:rPr lang="it-IT" sz="1400" b="1" dirty="0" err="1">
                <a:latin typeface="+mj-lt"/>
              </a:rPr>
              <a:t>comply</a:t>
            </a:r>
            <a:r>
              <a:rPr lang="it-IT" sz="1400" b="1" dirty="0">
                <a:latin typeface="+mj-lt"/>
              </a:rPr>
              <a:t> with EPBD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? How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should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we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design </a:t>
            </a:r>
            <a:r>
              <a:rPr lang="it-IT" sz="1400" b="1" dirty="0">
                <a:latin typeface="+mj-lt"/>
              </a:rPr>
              <a:t>incentive policies to </a:t>
            </a:r>
            <a:r>
              <a:rPr lang="it-IT" sz="1400" b="1" dirty="0" err="1">
                <a:latin typeface="+mj-lt"/>
              </a:rPr>
              <a:t>stimulate</a:t>
            </a:r>
            <a:r>
              <a:rPr lang="it-IT" sz="1400" b="1" dirty="0">
                <a:latin typeface="+mj-lt"/>
              </a:rPr>
              <a:t> investment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into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buildings’ energy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efficiency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?</a:t>
            </a:r>
          </a:p>
          <a:p>
            <a:pPr marL="285744" indent="-285744">
              <a:spcAft>
                <a:spcPts val="1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Blip>
                <a:blip r:embed="rId3"/>
              </a:buBlip>
            </a:pPr>
            <a:r>
              <a:rPr lang="it-IT" sz="1400" dirty="0">
                <a:solidFill>
                  <a:srgbClr val="212529"/>
                </a:solidFill>
                <a:latin typeface="+mj-lt"/>
              </a:rPr>
              <a:t>Energy performance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is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measured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by </a:t>
            </a:r>
            <a:r>
              <a:rPr lang="it-IT" sz="1400" b="1" dirty="0">
                <a:latin typeface="+mj-lt"/>
              </a:rPr>
              <a:t>Energy Performance Certificates 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(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EPCs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or APE in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italian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),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which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attribute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an energy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efficiency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label to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buldings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on a scale from G to A.</a:t>
            </a:r>
          </a:p>
          <a:p>
            <a:pPr marL="285744" indent="-285744">
              <a:spcAft>
                <a:spcPts val="1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Blip>
                <a:blip r:embed="rId3"/>
              </a:buBlip>
            </a:pPr>
            <a:r>
              <a:rPr lang="it-IT" sz="1400" b="1" dirty="0">
                <a:latin typeface="+mj-lt"/>
              </a:rPr>
              <a:t>EPC data are </a:t>
            </a:r>
            <a:r>
              <a:rPr lang="it-IT" sz="1400" b="1" dirty="0" err="1">
                <a:latin typeface="+mj-lt"/>
              </a:rPr>
              <a:t>extremely</a:t>
            </a:r>
            <a:r>
              <a:rPr lang="it-IT" sz="1400" b="1" dirty="0">
                <a:latin typeface="+mj-lt"/>
              </a:rPr>
              <a:t> </a:t>
            </a:r>
            <a:r>
              <a:rPr lang="it-IT" sz="1400" b="1" dirty="0" err="1">
                <a:latin typeface="+mj-lt"/>
              </a:rPr>
              <a:t>rich</a:t>
            </a:r>
            <a:r>
              <a:rPr lang="it-IT" sz="1400" b="1" dirty="0">
                <a:latin typeface="+mj-lt"/>
              </a:rPr>
              <a:t> 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and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could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shed some light to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answer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these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questions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.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Unfortunately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, </a:t>
            </a:r>
            <a:r>
              <a:rPr lang="it-IT" sz="1400" b="1" dirty="0" err="1">
                <a:latin typeface="+mj-lt"/>
              </a:rPr>
              <a:t>they</a:t>
            </a:r>
            <a:r>
              <a:rPr lang="it-IT" sz="1400" b="1" dirty="0">
                <a:latin typeface="+mj-lt"/>
              </a:rPr>
              <a:t> are </a:t>
            </a:r>
            <a:r>
              <a:rPr lang="it-IT" sz="1400" b="1" dirty="0" err="1">
                <a:latin typeface="+mj-lt"/>
              </a:rPr>
              <a:t>not</a:t>
            </a:r>
            <a:r>
              <a:rPr lang="it-IT" sz="1400" b="1" dirty="0">
                <a:latin typeface="+mj-lt"/>
              </a:rPr>
              <a:t> </a:t>
            </a:r>
            <a:r>
              <a:rPr lang="it-IT" sz="1400" b="1" dirty="0" err="1">
                <a:latin typeface="+mj-lt"/>
              </a:rPr>
              <a:t>publicly</a:t>
            </a:r>
            <a:r>
              <a:rPr lang="it-IT" sz="1400" b="1" dirty="0">
                <a:latin typeface="+mj-lt"/>
              </a:rPr>
              <a:t> </a:t>
            </a:r>
            <a:r>
              <a:rPr lang="it-IT" sz="1400" b="1" dirty="0" err="1">
                <a:latin typeface="+mj-lt"/>
              </a:rPr>
              <a:t>available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. </a:t>
            </a:r>
          </a:p>
          <a:p>
            <a:pPr marL="285744" indent="-285744">
              <a:spcAft>
                <a:spcPts val="1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Blip>
                <a:blip r:embed="rId3"/>
              </a:buBlip>
            </a:pPr>
            <a:r>
              <a:rPr lang="it-IT" sz="1400" dirty="0" err="1">
                <a:solidFill>
                  <a:srgbClr val="212529"/>
                </a:solidFill>
                <a:latin typeface="+mj-lt"/>
              </a:rPr>
              <a:t>Main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</a:t>
            </a:r>
            <a:r>
              <a:rPr lang="it-IT" sz="1400" b="1" dirty="0" err="1">
                <a:latin typeface="+mj-lt"/>
              </a:rPr>
              <a:t>objectives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of the project:</a:t>
            </a:r>
            <a:br>
              <a:rPr lang="it-IT" sz="1400" dirty="0">
                <a:solidFill>
                  <a:srgbClr val="212529"/>
                </a:solidFill>
                <a:latin typeface="+mj-lt"/>
              </a:rPr>
            </a:br>
            <a:r>
              <a:rPr lang="it-IT" sz="1400" dirty="0">
                <a:solidFill>
                  <a:srgbClr val="212529"/>
                </a:solidFill>
                <a:latin typeface="+mj-lt"/>
              </a:rPr>
              <a:t>- </a:t>
            </a:r>
            <a:r>
              <a:rPr lang="it-IT" sz="1400" b="1" dirty="0" err="1">
                <a:latin typeface="+mj-lt"/>
              </a:rPr>
              <a:t>collecting</a:t>
            </a:r>
            <a:r>
              <a:rPr lang="it-IT" sz="1400" b="1" dirty="0">
                <a:latin typeface="+mj-lt"/>
              </a:rPr>
              <a:t> </a:t>
            </a:r>
            <a:r>
              <a:rPr lang="it-IT" sz="1400" b="1" dirty="0" err="1">
                <a:latin typeface="+mj-lt"/>
              </a:rPr>
              <a:t>as</a:t>
            </a:r>
            <a:r>
              <a:rPr lang="it-IT" sz="1400" b="1" dirty="0">
                <a:latin typeface="+mj-lt"/>
              </a:rPr>
              <a:t> </a:t>
            </a:r>
            <a:r>
              <a:rPr lang="it-IT" sz="1400" b="1" dirty="0" err="1">
                <a:latin typeface="+mj-lt"/>
              </a:rPr>
              <a:t>much</a:t>
            </a:r>
            <a:r>
              <a:rPr lang="it-IT" sz="1400" b="1" dirty="0">
                <a:latin typeface="+mj-lt"/>
              </a:rPr>
              <a:t> data </a:t>
            </a:r>
            <a:r>
              <a:rPr lang="it-IT" sz="1400" b="1" dirty="0" err="1">
                <a:latin typeface="+mj-lt"/>
              </a:rPr>
              <a:t>as</a:t>
            </a:r>
            <a:r>
              <a:rPr lang="it-IT" sz="1400" b="1" dirty="0">
                <a:latin typeface="+mj-lt"/>
              </a:rPr>
              <a:t> </a:t>
            </a:r>
            <a:r>
              <a:rPr lang="it-IT" sz="1400" b="1" dirty="0" err="1">
                <a:latin typeface="+mj-lt"/>
              </a:rPr>
              <a:t>possible</a:t>
            </a:r>
            <a:r>
              <a:rPr lang="it-IT" sz="1400" b="1" dirty="0">
                <a:latin typeface="+mj-lt"/>
              </a:rPr>
              <a:t> 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on energy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efficiency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of buildings.</a:t>
            </a:r>
            <a:br>
              <a:rPr lang="it-IT" sz="1400" dirty="0">
                <a:solidFill>
                  <a:srgbClr val="212529"/>
                </a:solidFill>
                <a:latin typeface="+mj-lt"/>
              </a:rPr>
            </a:br>
            <a:r>
              <a:rPr lang="it-IT" sz="1400" dirty="0">
                <a:solidFill>
                  <a:srgbClr val="212529"/>
                </a:solidFill>
                <a:latin typeface="+mj-lt"/>
              </a:rPr>
              <a:t>-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using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the data to </a:t>
            </a:r>
            <a:r>
              <a:rPr lang="it-IT" sz="1400" b="1" dirty="0" err="1">
                <a:latin typeface="+mj-lt"/>
              </a:rPr>
              <a:t>evaluate</a:t>
            </a:r>
            <a:r>
              <a:rPr lang="it-IT" sz="1400" b="1" dirty="0">
                <a:latin typeface="+mj-lt"/>
              </a:rPr>
              <a:t> policies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that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have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been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used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in the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past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to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stimulate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investment in energy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efficiency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(Eco-bonus, Superbonus,…).</a:t>
            </a:r>
            <a:br>
              <a:rPr lang="it-IT" sz="1400" dirty="0">
                <a:solidFill>
                  <a:srgbClr val="212529"/>
                </a:solidFill>
                <a:latin typeface="+mj-lt"/>
              </a:rPr>
            </a:br>
            <a:r>
              <a:rPr lang="it-IT" sz="1400" dirty="0">
                <a:solidFill>
                  <a:srgbClr val="212529"/>
                </a:solidFill>
                <a:latin typeface="+mj-lt"/>
              </a:rPr>
              <a:t>- </a:t>
            </a:r>
            <a:r>
              <a:rPr lang="it-IT" sz="1400" dirty="0" err="1">
                <a:solidFill>
                  <a:srgbClr val="212529"/>
                </a:solidFill>
                <a:latin typeface="+mj-lt"/>
              </a:rPr>
              <a:t>using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 the data to </a:t>
            </a:r>
            <a:r>
              <a:rPr lang="it-IT" sz="1400" b="1" dirty="0">
                <a:latin typeface="+mj-lt"/>
              </a:rPr>
              <a:t>design </a:t>
            </a:r>
            <a:r>
              <a:rPr lang="it-IT" sz="1400" b="1" dirty="0" err="1">
                <a:latin typeface="+mj-lt"/>
              </a:rPr>
              <a:t>better</a:t>
            </a:r>
            <a:r>
              <a:rPr lang="it-IT" sz="1400" b="1" dirty="0">
                <a:latin typeface="+mj-lt"/>
              </a:rPr>
              <a:t> policies</a:t>
            </a:r>
            <a:r>
              <a:rPr lang="it-IT" sz="1400" dirty="0">
                <a:solidFill>
                  <a:srgbClr val="212529"/>
                </a:solidFill>
                <a:latin typeface="+mj-lt"/>
              </a:rPr>
              <a:t>. </a:t>
            </a:r>
          </a:p>
          <a:p>
            <a:pPr marL="285744" indent="-285744">
              <a:spcAft>
                <a:spcPts val="1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Blip>
                <a:blip r:embed="rId3"/>
              </a:buBlip>
            </a:pPr>
            <a:endParaRPr lang="it-IT" sz="1400" dirty="0">
              <a:solidFill>
                <a:srgbClr val="212529"/>
              </a:solidFill>
              <a:latin typeface="+mj-lt"/>
            </a:endParaRPr>
          </a:p>
          <a:p>
            <a:pPr marL="285744" indent="-285744">
              <a:spcAft>
                <a:spcPts val="1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Blip>
                <a:blip r:embed="rId3"/>
              </a:buBlip>
            </a:pPr>
            <a:endParaRPr lang="it-IT" sz="1400" dirty="0">
              <a:solidFill>
                <a:srgbClr val="21252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611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A5DCEE-EA18-6F11-0F95-310942CD8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366645"/>
            <a:ext cx="10982973" cy="647768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it-IT" dirty="0" err="1"/>
              <a:t>ontributions</a:t>
            </a:r>
            <a:r>
              <a:rPr lang="it-IT" dirty="0"/>
              <a:t> to AMELIA and Next Steps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405CF88-EF42-5042-84A3-A845AB53366E}"/>
              </a:ext>
            </a:extLst>
          </p:cNvPr>
          <p:cNvSpPr txBox="1">
            <a:spLocks/>
          </p:cNvSpPr>
          <p:nvPr/>
        </p:nvSpPr>
        <p:spPr>
          <a:xfrm>
            <a:off x="467999" y="1055979"/>
            <a:ext cx="11190863" cy="4467128"/>
          </a:xfrm>
          <a:prstGeom prst="rect">
            <a:avLst/>
          </a:prstGeom>
        </p:spPr>
        <p:txBody>
          <a:bodyPr>
            <a:normAutofit/>
          </a:bodyPr>
          <a:lstStyle>
            <a:lvl1pPr marL="266693" indent="-266693" algn="l" defTabSz="914377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0839" indent="-184146" algn="l" defTabSz="914377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Clr>
                <a:schemeClr val="accent1"/>
              </a:buClr>
              <a:buSzPct val="120000"/>
              <a:buNone/>
            </a:pPr>
            <a:endParaRPr lang="it-IT" sz="1400" b="0" i="0" dirty="0">
              <a:solidFill>
                <a:srgbClr val="212529"/>
              </a:solidFill>
              <a:effectLst/>
              <a:latin typeface="+mj-lt"/>
            </a:endParaRPr>
          </a:p>
          <a:p>
            <a:pPr marL="285744" indent="-285744">
              <a:spcAft>
                <a:spcPts val="1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Blip>
                <a:blip r:embed="rId2"/>
              </a:buBlip>
            </a:pPr>
            <a:r>
              <a:rPr lang="en-US" sz="1400" dirty="0">
                <a:solidFill>
                  <a:schemeClr val="tx2"/>
                </a:solidFill>
                <a:latin typeface="+mj-lt"/>
              </a:rPr>
              <a:t>Status of the project and next steps:</a:t>
            </a:r>
            <a:br>
              <a:rPr lang="en-US" sz="1400" dirty="0">
                <a:solidFill>
                  <a:schemeClr val="tx2"/>
                </a:solidFill>
                <a:latin typeface="+mj-lt"/>
              </a:rPr>
            </a:br>
            <a:r>
              <a:rPr lang="en-US" sz="1400" dirty="0">
                <a:solidFill>
                  <a:schemeClr val="tx2"/>
                </a:solidFill>
                <a:latin typeface="+mj-lt"/>
              </a:rPr>
              <a:t>- data collection and harmonization of all publicly available data on EPCs for </a:t>
            </a:r>
            <a:r>
              <a:rPr lang="en-US" sz="1400" dirty="0" err="1">
                <a:solidFill>
                  <a:schemeClr val="tx2"/>
                </a:solidFill>
                <a:latin typeface="+mj-lt"/>
              </a:rPr>
              <a:t>Lombardia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, Piemonte, and </a:t>
            </a:r>
            <a:r>
              <a:rPr lang="en-US" sz="1400" dirty="0" err="1">
                <a:solidFill>
                  <a:schemeClr val="tx2"/>
                </a:solidFill>
                <a:latin typeface="+mj-lt"/>
              </a:rPr>
              <a:t>Provincia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+mj-lt"/>
              </a:rPr>
              <a:t>Autonoma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 di Trento. (</a:t>
            </a:r>
            <a:r>
              <a:rPr lang="en-US" sz="1400" b="1" dirty="0"/>
              <a:t>completed</a:t>
            </a:r>
            <a:r>
              <a:rPr lang="en-US" sz="1400" dirty="0">
                <a:solidFill>
                  <a:schemeClr val="tx2"/>
                </a:solidFill>
              </a:rPr>
              <a:t>);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</a:rPr>
              <a:t>- contacting other regions (e.g. Emilia-Romagna) to obtain additional data (</a:t>
            </a:r>
            <a:r>
              <a:rPr lang="en-US" sz="1400" b="1" dirty="0"/>
              <a:t>work-in-progress)</a:t>
            </a:r>
            <a:r>
              <a:rPr lang="en-US" sz="1400" dirty="0">
                <a:solidFill>
                  <a:schemeClr val="tx2"/>
                </a:solidFill>
              </a:rPr>
              <a:t>;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</a:rPr>
              <a:t>- cost-benefit analysis of </a:t>
            </a:r>
            <a:r>
              <a:rPr lang="en-US" sz="1400" dirty="0" err="1">
                <a:solidFill>
                  <a:schemeClr val="tx2"/>
                </a:solidFill>
              </a:rPr>
              <a:t>Superbonus</a:t>
            </a:r>
            <a:r>
              <a:rPr lang="en-US" sz="1400" dirty="0">
                <a:solidFill>
                  <a:schemeClr val="tx2"/>
                </a:solidFill>
              </a:rPr>
              <a:t>, published as contribution to </a:t>
            </a:r>
            <a:r>
              <a:rPr lang="en-US" sz="1400" dirty="0" err="1">
                <a:solidFill>
                  <a:schemeClr val="tx2"/>
                </a:solidFill>
              </a:rPr>
              <a:t>Rapporto</a:t>
            </a:r>
            <a:r>
              <a:rPr lang="en-US" sz="1400" dirty="0">
                <a:solidFill>
                  <a:schemeClr val="tx2"/>
                </a:solidFill>
              </a:rPr>
              <a:t> OIPE 2023 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(</a:t>
            </a:r>
            <a:r>
              <a:rPr lang="en-US" sz="1400" b="1" dirty="0"/>
              <a:t>completed</a:t>
            </a:r>
            <a:r>
              <a:rPr lang="en-US" sz="1400" dirty="0">
                <a:solidFill>
                  <a:schemeClr val="tx2"/>
                </a:solidFill>
              </a:rPr>
              <a:t>);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</a:rPr>
              <a:t>- preliminary evaluation of monetary costs associated with upgrading all housing units to class E in 2030 and D in 2033, will be published as GRINS policy brief in collaboration with Spoke 3 and Spoke 6. 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(</a:t>
            </a:r>
            <a:r>
              <a:rPr lang="en-US" sz="1400" b="1" dirty="0"/>
              <a:t>completed</a:t>
            </a:r>
            <a:r>
              <a:rPr lang="en-US" sz="1400" dirty="0">
                <a:solidFill>
                  <a:schemeClr val="tx2"/>
                </a:solidFill>
              </a:rPr>
              <a:t>);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</a:rPr>
              <a:t>- evaluation of the benefits associated with upgrading energy efficiency of buildings (</a:t>
            </a:r>
            <a:r>
              <a:rPr lang="en-US" sz="1400" b="1" dirty="0"/>
              <a:t>work-in-progress</a:t>
            </a:r>
            <a:r>
              <a:rPr lang="en-US" sz="1400" dirty="0">
                <a:solidFill>
                  <a:schemeClr val="tx2"/>
                </a:solidFill>
              </a:rPr>
              <a:t>);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</a:rPr>
              <a:t>- evaluation and design of public </a:t>
            </a:r>
            <a:r>
              <a:rPr lang="en-US" sz="1400">
                <a:solidFill>
                  <a:schemeClr val="tx2"/>
                </a:solidFill>
              </a:rPr>
              <a:t>policies to </a:t>
            </a:r>
            <a:r>
              <a:rPr lang="en-US" sz="1400" dirty="0">
                <a:solidFill>
                  <a:schemeClr val="tx2"/>
                </a:solidFill>
              </a:rPr>
              <a:t>reduce GHG emissions and energy consumption of residential buildings (</a:t>
            </a:r>
            <a:r>
              <a:rPr lang="en-US" sz="1400" b="1" dirty="0"/>
              <a:t>work-in-progress</a:t>
            </a:r>
            <a:r>
              <a:rPr lang="en-US" sz="1400" dirty="0">
                <a:solidFill>
                  <a:schemeClr val="tx2"/>
                </a:solidFill>
              </a:rPr>
              <a:t>).</a:t>
            </a:r>
          </a:p>
          <a:p>
            <a:pPr marL="285744" indent="-285744">
              <a:spcAft>
                <a:spcPts val="1800"/>
              </a:spcAft>
              <a:buClr>
                <a:schemeClr val="accent1"/>
              </a:buClr>
              <a:buSzPct val="120000"/>
              <a:buBlip>
                <a:blip r:embed="rId2"/>
              </a:buBlip>
            </a:pPr>
            <a:r>
              <a:rPr lang="it-IT" sz="1400" dirty="0" err="1">
                <a:solidFill>
                  <a:srgbClr val="212529"/>
                </a:solidFill>
                <a:latin typeface="+mj-lt"/>
              </a:rPr>
              <a:t>M</a:t>
            </a:r>
            <a:r>
              <a:rPr lang="it-IT" sz="1400" i="0" dirty="0" err="1">
                <a:solidFill>
                  <a:srgbClr val="212529"/>
                </a:solidFill>
                <a:effectLst/>
                <a:latin typeface="+mj-lt"/>
              </a:rPr>
              <a:t>ain</a:t>
            </a:r>
            <a:r>
              <a:rPr lang="it-IT" sz="1400" i="0" dirty="0">
                <a:solidFill>
                  <a:srgbClr val="212529"/>
                </a:solidFill>
                <a:effectLst/>
                <a:latin typeface="+mj-lt"/>
              </a:rPr>
              <a:t> </a:t>
            </a:r>
            <a:r>
              <a:rPr lang="it-IT" sz="1400" i="0" dirty="0" err="1">
                <a:solidFill>
                  <a:srgbClr val="212529"/>
                </a:solidFill>
                <a:effectLst/>
                <a:latin typeface="+mj-lt"/>
              </a:rPr>
              <a:t>contributions</a:t>
            </a:r>
            <a:r>
              <a:rPr lang="it-IT" sz="1400" i="0" dirty="0">
                <a:solidFill>
                  <a:srgbClr val="212529"/>
                </a:solidFill>
                <a:effectLst/>
                <a:latin typeface="+mj-lt"/>
              </a:rPr>
              <a:t> of the Project to the AMELIA repository</a:t>
            </a:r>
            <a:r>
              <a:rPr lang="it-IT" sz="1400" b="0" i="0" dirty="0">
                <a:solidFill>
                  <a:srgbClr val="212529"/>
                </a:solidFill>
                <a:effectLst/>
                <a:latin typeface="+mj-lt"/>
              </a:rPr>
              <a:t>:</a:t>
            </a:r>
            <a:br>
              <a:rPr lang="it-IT" sz="1400" dirty="0">
                <a:solidFill>
                  <a:srgbClr val="212529"/>
                </a:solidFill>
                <a:latin typeface="+mj-lt"/>
              </a:rPr>
            </a:br>
            <a:r>
              <a:rPr lang="en-US" sz="1400" b="0" i="0" dirty="0">
                <a:solidFill>
                  <a:srgbClr val="212529"/>
                </a:solidFill>
                <a:effectLst/>
                <a:latin typeface="+mj-lt"/>
              </a:rPr>
              <a:t>- </a:t>
            </a:r>
            <a:r>
              <a:rPr lang="en-US" sz="1400" b="1" i="0" dirty="0">
                <a:effectLst/>
                <a:latin typeface="+mj-lt"/>
              </a:rPr>
              <a:t>harmonized database </a:t>
            </a:r>
            <a:r>
              <a:rPr lang="en-US" sz="1400" b="0" i="0" dirty="0">
                <a:solidFill>
                  <a:srgbClr val="212529"/>
                </a:solidFill>
                <a:effectLst/>
                <a:latin typeface="+mj-lt"/>
              </a:rPr>
              <a:t>with all the information contained in EPCs for regions that are willing to make them publicly available;</a:t>
            </a:r>
            <a:br>
              <a:rPr lang="en-US" sz="1400" b="0" i="0" dirty="0">
                <a:solidFill>
                  <a:srgbClr val="212529"/>
                </a:solidFill>
                <a:effectLst/>
                <a:latin typeface="+mj-lt"/>
              </a:rPr>
            </a:br>
            <a:r>
              <a:rPr lang="en-US" sz="1400" b="0" i="0" dirty="0">
                <a:solidFill>
                  <a:srgbClr val="212529"/>
                </a:solidFill>
                <a:effectLst/>
                <a:latin typeface="+mj-lt"/>
              </a:rPr>
              <a:t>- aggregate estimates at the </a:t>
            </a:r>
            <a:r>
              <a:rPr lang="en-US" sz="1400" i="0" dirty="0">
                <a:solidFill>
                  <a:srgbClr val="212529"/>
                </a:solidFill>
                <a:effectLst/>
                <a:latin typeface="+mj-lt"/>
              </a:rPr>
              <a:t>municipality or province level of the </a:t>
            </a:r>
            <a:r>
              <a:rPr lang="en-US" sz="1400" b="1" i="0" dirty="0">
                <a:effectLst/>
                <a:latin typeface="+mj-lt"/>
              </a:rPr>
              <a:t>costs and benefits associated with upgrading buildings</a:t>
            </a:r>
            <a:r>
              <a:rPr lang="en-US" sz="1400" b="0" i="0" dirty="0">
                <a:solidFill>
                  <a:srgbClr val="212529"/>
                </a:solidFill>
                <a:effectLst/>
                <a:latin typeface="+mj-lt"/>
              </a:rPr>
              <a:t>’ energy efficiency.</a:t>
            </a:r>
            <a:endParaRPr lang="it-IT" sz="1400" b="0" i="0" dirty="0">
              <a:solidFill>
                <a:srgbClr val="212529"/>
              </a:solidFill>
              <a:effectLst/>
              <a:latin typeface="+mj-lt"/>
            </a:endParaRPr>
          </a:p>
          <a:p>
            <a:pPr marL="285744" indent="-285744">
              <a:spcAft>
                <a:spcPts val="1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Blip>
                <a:blip r:embed="rId2"/>
              </a:buBlip>
            </a:pPr>
            <a:endParaRPr lang="it-IT" sz="1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274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50A2F7-4C5B-5EF3-F4CF-E28510D6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Interventions on Adaptation: Objectives and input data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5D210F6-CBC4-2DE5-7C39-98328735052B}"/>
              </a:ext>
            </a:extLst>
          </p:cNvPr>
          <p:cNvSpPr txBox="1">
            <a:spLocks/>
          </p:cNvSpPr>
          <p:nvPr/>
        </p:nvSpPr>
        <p:spPr>
          <a:xfrm>
            <a:off x="501760" y="1226427"/>
            <a:ext cx="11190863" cy="5095875"/>
          </a:xfrm>
          <a:prstGeom prst="rect">
            <a:avLst/>
          </a:prstGeom>
        </p:spPr>
        <p:txBody>
          <a:bodyPr>
            <a:normAutofit/>
          </a:bodyPr>
          <a:lstStyle>
            <a:lvl1pPr marL="266693" indent="-266693" algn="l" defTabSz="914377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0839" indent="-184146" algn="l" defTabSz="914377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>
              <a:spcAft>
                <a:spcPts val="1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Blip>
                <a:blip r:embed="rId3"/>
              </a:buBlip>
            </a:pPr>
            <a:r>
              <a:rPr lang="it-IT" sz="1400" dirty="0">
                <a:solidFill>
                  <a:srgbClr val="212529"/>
                </a:solidFill>
                <a:latin typeface="+mj-lt"/>
              </a:rPr>
              <a:t>M</a:t>
            </a:r>
            <a:r>
              <a:rPr lang="it-IT" sz="1400" b="0" i="0" dirty="0">
                <a:solidFill>
                  <a:srgbClr val="212529"/>
                </a:solidFill>
                <a:effectLst/>
                <a:latin typeface="+mj-lt"/>
              </a:rPr>
              <a:t>ain </a:t>
            </a:r>
            <a:r>
              <a:rPr lang="it-IT" sz="1400" b="1" i="0" dirty="0">
                <a:effectLst/>
                <a:latin typeface="+mj-lt"/>
              </a:rPr>
              <a:t>objectives</a:t>
            </a:r>
            <a:r>
              <a:rPr lang="it-IT" sz="1400" b="0" i="0" dirty="0">
                <a:solidFill>
                  <a:srgbClr val="212529"/>
                </a:solidFill>
                <a:effectLst/>
                <a:latin typeface="+mj-lt"/>
              </a:rPr>
              <a:t> of the Project:</a:t>
            </a:r>
            <a:br>
              <a:rPr lang="it-IT" sz="1400" b="0" i="0" dirty="0">
                <a:solidFill>
                  <a:srgbClr val="212529"/>
                </a:solidFill>
                <a:effectLst/>
                <a:latin typeface="+mj-lt"/>
              </a:rPr>
            </a:br>
            <a:r>
              <a:rPr lang="en-US" sz="1400" b="0" i="0" dirty="0">
                <a:solidFill>
                  <a:srgbClr val="212529"/>
                </a:solidFill>
                <a:effectLst/>
                <a:latin typeface="+mj-lt"/>
              </a:rPr>
              <a:t>- the mapping of all public works’ investments aimed at reducing hydrogeological risk</a:t>
            </a:r>
            <a:r>
              <a:rPr lang="it-IT" sz="1400" b="0" i="0" dirty="0">
                <a:solidFill>
                  <a:srgbClr val="212529"/>
                </a:solidFill>
                <a:effectLst/>
                <a:latin typeface="+mj-lt"/>
              </a:rPr>
              <a:t>;</a:t>
            </a:r>
            <a:br>
              <a:rPr lang="it-IT" sz="1400" b="0" i="0" dirty="0">
                <a:solidFill>
                  <a:srgbClr val="212529"/>
                </a:solidFill>
                <a:effectLst/>
                <a:latin typeface="+mj-lt"/>
              </a:rPr>
            </a:br>
            <a:r>
              <a:rPr lang="it-IT" sz="1400" b="0" i="0" dirty="0">
                <a:solidFill>
                  <a:srgbClr val="212529"/>
                </a:solidFill>
                <a:effectLst/>
                <a:latin typeface="+mj-lt"/>
              </a:rPr>
              <a:t>- </a:t>
            </a:r>
            <a:r>
              <a:rPr lang="en-US" sz="1400" dirty="0">
                <a:solidFill>
                  <a:srgbClr val="212529"/>
                </a:solidFill>
                <a:latin typeface="+mj-lt"/>
              </a:rPr>
              <a:t>c</a:t>
            </a:r>
            <a:r>
              <a:rPr lang="en-US" sz="1400" b="0" i="0" dirty="0">
                <a:solidFill>
                  <a:srgbClr val="212529"/>
                </a:solidFill>
                <a:effectLst/>
                <a:latin typeface="+mj-lt"/>
              </a:rPr>
              <a:t>onstruction of an index of relative over/under investment in hydrogeological risk mitigation at the municipal level.</a:t>
            </a:r>
            <a:endParaRPr lang="it-IT" sz="1400" b="0" i="0" dirty="0">
              <a:solidFill>
                <a:srgbClr val="212529"/>
              </a:solidFill>
              <a:effectLst/>
              <a:latin typeface="+mj-lt"/>
            </a:endParaRPr>
          </a:p>
          <a:p>
            <a:pPr marL="285744" indent="-285744">
              <a:spcAft>
                <a:spcPts val="1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Blip>
                <a:blip r:embed="rId3"/>
              </a:buBlip>
            </a:pPr>
            <a:r>
              <a:rPr lang="en-US" sz="1400" dirty="0">
                <a:solidFill>
                  <a:schemeClr val="tx2"/>
                </a:solidFill>
                <a:latin typeface="+mj-lt"/>
              </a:rPr>
              <a:t>The first step in our work was to merge the following </a:t>
            </a:r>
            <a:r>
              <a:rPr lang="en-US" sz="1400" b="1" dirty="0">
                <a:latin typeface="+mj-lt"/>
              </a:rPr>
              <a:t>open-data sources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 containing information on public investments:</a:t>
            </a:r>
            <a:br>
              <a:rPr lang="en-US" sz="1400" dirty="0">
                <a:solidFill>
                  <a:schemeClr val="tx2"/>
                </a:solidFill>
                <a:latin typeface="+mj-lt"/>
              </a:rPr>
            </a:br>
            <a:r>
              <a:rPr lang="en-US" sz="1400" dirty="0">
                <a:solidFill>
                  <a:schemeClr val="tx2"/>
                </a:solidFill>
                <a:latin typeface="+mj-lt"/>
              </a:rPr>
              <a:t>- data archive of all public investment projects (</a:t>
            </a:r>
            <a:r>
              <a:rPr lang="en-US" sz="1400" b="1" dirty="0" err="1">
                <a:latin typeface="+mj-lt"/>
              </a:rPr>
              <a:t>OpenCUP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);</a:t>
            </a:r>
            <a:br>
              <a:rPr lang="en-US" sz="1400" dirty="0">
                <a:solidFill>
                  <a:schemeClr val="tx2"/>
                </a:solidFill>
                <a:latin typeface="+mj-lt"/>
              </a:rPr>
            </a:br>
            <a:r>
              <a:rPr lang="en-US" sz="1400" dirty="0">
                <a:solidFill>
                  <a:schemeClr val="tx2"/>
                </a:solidFill>
                <a:latin typeface="+mj-lt"/>
              </a:rPr>
              <a:t>- public infrastructure investments’ data gathered in the </a:t>
            </a:r>
            <a:r>
              <a:rPr lang="it-IT" sz="1400" i="1" dirty="0">
                <a:solidFill>
                  <a:schemeClr val="tx2"/>
                </a:solidFill>
                <a:latin typeface="+mj-lt"/>
              </a:rPr>
              <a:t>Sistema di Monitoraggio Opere Pubbliche</a:t>
            </a:r>
            <a:r>
              <a:rPr lang="it-IT" sz="1400" dirty="0">
                <a:solidFill>
                  <a:schemeClr val="tx2"/>
                </a:solidFill>
                <a:latin typeface="+mj-lt"/>
              </a:rPr>
              <a:t> of the </a:t>
            </a:r>
            <a:r>
              <a:rPr lang="it-IT" sz="1400" i="1" dirty="0">
                <a:solidFill>
                  <a:schemeClr val="tx2"/>
                </a:solidFill>
                <a:latin typeface="+mj-lt"/>
              </a:rPr>
              <a:t>Banca Dati delle Amministrazioni Pubbliche</a:t>
            </a:r>
            <a:r>
              <a:rPr lang="it-IT" sz="1400" dirty="0">
                <a:solidFill>
                  <a:schemeClr val="tx2"/>
                </a:solidFill>
                <a:latin typeface="+mj-lt"/>
              </a:rPr>
              <a:t> (</a:t>
            </a:r>
            <a:r>
              <a:rPr lang="it-IT" sz="1400" b="1" dirty="0">
                <a:latin typeface="+mj-lt"/>
              </a:rPr>
              <a:t>BDAP-MOP</a:t>
            </a:r>
            <a:r>
              <a:rPr lang="it-IT" sz="1400" dirty="0">
                <a:solidFill>
                  <a:schemeClr val="tx2"/>
                </a:solidFill>
                <a:latin typeface="+mj-lt"/>
              </a:rPr>
              <a:t>);</a:t>
            </a:r>
            <a:br>
              <a:rPr lang="it-IT" sz="1400" dirty="0">
                <a:solidFill>
                  <a:schemeClr val="tx2"/>
                </a:solidFill>
                <a:latin typeface="+mj-lt"/>
              </a:rPr>
            </a:br>
            <a:r>
              <a:rPr lang="it-IT" sz="1400" dirty="0">
                <a:solidFill>
                  <a:schemeClr val="tx2"/>
                </a:solidFill>
                <a:latin typeface="+mj-lt"/>
              </a:rPr>
              <a:t>- 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Cohesion policy projects’ pertaining to the </a:t>
            </a:r>
            <a:r>
              <a:rPr lang="en-US" sz="1400" i="1" dirty="0" err="1">
                <a:solidFill>
                  <a:schemeClr val="tx2"/>
                </a:solidFill>
                <a:latin typeface="+mj-lt"/>
              </a:rPr>
              <a:t>Dissesto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 policy focus, as defined on the </a:t>
            </a:r>
            <a:r>
              <a:rPr lang="en-US" sz="1400" b="1" i="1" dirty="0">
                <a:latin typeface="+mj-lt"/>
              </a:rPr>
              <a:t>Open </a:t>
            </a:r>
            <a:r>
              <a:rPr lang="en-US" sz="1400" b="1" i="1" dirty="0" err="1">
                <a:latin typeface="+mj-lt"/>
              </a:rPr>
              <a:t>Coesione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website;</a:t>
            </a:r>
            <a:br>
              <a:rPr lang="en-US" sz="1400" dirty="0">
                <a:solidFill>
                  <a:schemeClr val="tx2"/>
                </a:solidFill>
                <a:latin typeface="+mj-lt"/>
              </a:rPr>
            </a:br>
            <a:r>
              <a:rPr lang="en-US" sz="1400" dirty="0">
                <a:solidFill>
                  <a:schemeClr val="tx2"/>
                </a:solidFill>
                <a:latin typeface="+mj-lt"/>
              </a:rPr>
              <a:t>- </a:t>
            </a:r>
            <a:r>
              <a:rPr lang="it-IT" sz="1400" i="1" dirty="0">
                <a:solidFill>
                  <a:schemeClr val="tx2"/>
                </a:solidFill>
                <a:latin typeface="+mj-lt"/>
              </a:rPr>
              <a:t>Repertorio Nazionale degli interventi per la Difesa del Suolo</a:t>
            </a:r>
            <a:r>
              <a:rPr lang="it-IT" sz="1400" dirty="0">
                <a:solidFill>
                  <a:schemeClr val="tx2"/>
                </a:solidFill>
                <a:latin typeface="+mj-lt"/>
              </a:rPr>
              <a:t> (</a:t>
            </a:r>
            <a:r>
              <a:rPr lang="it-IT" sz="1400" b="1" dirty="0" err="1">
                <a:latin typeface="+mj-lt"/>
              </a:rPr>
              <a:t>ReNDiS</a:t>
            </a:r>
            <a:r>
              <a:rPr lang="it-IT" sz="1400" dirty="0">
                <a:solidFill>
                  <a:schemeClr val="tx2"/>
                </a:solidFill>
                <a:latin typeface="+mj-lt"/>
              </a:rPr>
              <a:t>) of the </a:t>
            </a:r>
            <a:r>
              <a:rPr lang="it-IT" sz="1400" i="1" dirty="0">
                <a:solidFill>
                  <a:schemeClr val="tx2"/>
                </a:solidFill>
                <a:latin typeface="+mj-lt"/>
              </a:rPr>
              <a:t>Ministero dell'ambiente e della sicurezza energetica;</a:t>
            </a:r>
            <a:endParaRPr lang="en-US" sz="1400" i="1" dirty="0">
              <a:solidFill>
                <a:schemeClr val="tx2"/>
              </a:solidFill>
              <a:latin typeface="+mj-lt"/>
            </a:endParaRPr>
          </a:p>
          <a:p>
            <a:pPr marL="285744" indent="-285744">
              <a:spcAft>
                <a:spcPts val="1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Blip>
                <a:blip r:embed="rId3"/>
              </a:buBlip>
            </a:pPr>
            <a:r>
              <a:rPr lang="en-US" sz="1400" dirty="0">
                <a:solidFill>
                  <a:schemeClr val="tx2"/>
                </a:solidFill>
                <a:latin typeface="+mj-lt"/>
              </a:rPr>
              <a:t>The communication key with which to integrate the information was identified in the use of the </a:t>
            </a:r>
            <a:r>
              <a:rPr lang="en-US" sz="1400" b="1" dirty="0">
                <a:latin typeface="+mj-lt"/>
              </a:rPr>
              <a:t>CUP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(</a:t>
            </a:r>
            <a:r>
              <a:rPr lang="en-US" sz="1400" b="1" dirty="0" err="1">
                <a:latin typeface="+mj-lt"/>
              </a:rPr>
              <a:t>Codice</a:t>
            </a:r>
            <a:r>
              <a:rPr lang="en-US" sz="1400" b="1" dirty="0">
                <a:latin typeface="+mj-lt"/>
              </a:rPr>
              <a:t> Unico di Progetto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) as a common identifying element. This Instrument is mandatory under the </a:t>
            </a:r>
            <a:r>
              <a:rPr lang="it-IT" sz="1400" i="1" dirty="0">
                <a:solidFill>
                  <a:schemeClr val="tx2"/>
                </a:solidFill>
              </a:rPr>
              <a:t>Sistema di Monitoraggio degli Investimenti Pubblici</a:t>
            </a:r>
            <a:r>
              <a:rPr lang="it-IT" sz="1400" dirty="0">
                <a:solidFill>
                  <a:schemeClr val="tx2"/>
                </a:solidFill>
              </a:rPr>
              <a:t> (MIP) and was introduced by 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Law No. 3/2003</a:t>
            </a:r>
            <a:endParaRPr lang="it-IT" sz="1400" dirty="0">
              <a:solidFill>
                <a:schemeClr val="tx2"/>
              </a:solidFill>
            </a:endParaRPr>
          </a:p>
          <a:p>
            <a:pPr marL="285744" indent="-285744">
              <a:spcAft>
                <a:spcPts val="1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Blip>
                <a:blip r:embed="rId3"/>
              </a:buBlip>
            </a:pPr>
            <a:r>
              <a:rPr lang="en-US" sz="1400" dirty="0">
                <a:solidFill>
                  <a:schemeClr val="tx2"/>
                </a:solidFill>
                <a:latin typeface="+mj-lt"/>
              </a:rPr>
              <a:t>To perform the most accurate selection of those public work’s investments in hydrogeological risk mitigation, we applied a </a:t>
            </a:r>
            <a:r>
              <a:rPr lang="en-US" sz="1400" i="1" dirty="0">
                <a:solidFill>
                  <a:schemeClr val="tx2"/>
                </a:solidFill>
                <a:latin typeface="+mj-lt"/>
              </a:rPr>
              <a:t>regular expression matching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 algorithm to the description of each project.</a:t>
            </a:r>
          </a:p>
          <a:p>
            <a:pPr marL="285744" indent="-285744">
              <a:spcAft>
                <a:spcPts val="1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Blip>
                <a:blip r:embed="rId3"/>
              </a:buBlip>
            </a:pPr>
            <a:r>
              <a:rPr lang="en-US" sz="1400" dirty="0">
                <a:solidFill>
                  <a:schemeClr val="tx2"/>
                </a:solidFill>
                <a:latin typeface="+mj-lt"/>
              </a:rPr>
              <a:t>The final database contains </a:t>
            </a:r>
            <a:r>
              <a:rPr lang="en-US" sz="1400" b="1" dirty="0">
                <a:latin typeface="+mj-lt"/>
              </a:rPr>
              <a:t>52.386 CUP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 of individual projects and 40 variables containing data on the description, categorization, location and financial information of each investment.</a:t>
            </a:r>
            <a:endParaRPr lang="it-IT" sz="1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3045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CA5FE4-0287-BC63-B2FD-F158BF31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05" y="402541"/>
            <a:ext cx="10515600" cy="586256"/>
          </a:xfrm>
        </p:spPr>
        <p:txBody>
          <a:bodyPr/>
          <a:lstStyle/>
          <a:p>
            <a:r>
              <a:rPr lang="en-US" dirty="0"/>
              <a:t>Investment Index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6">
                <a:extLst>
                  <a:ext uri="{FF2B5EF4-FFF2-40B4-BE49-F238E27FC236}">
                    <a16:creationId xmlns:a16="http://schemas.microsoft.com/office/drawing/2014/main" id="{3772DB1C-B912-4712-C213-56A4FD048D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268" y="1276778"/>
                <a:ext cx="11167513" cy="4820908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266693" indent="-266693" algn="l" defTabSz="914377" rtl="0" eaLnBrk="1" latinLnBrk="0" hangingPunct="1">
                  <a:lnSpc>
                    <a:spcPct val="117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0839" indent="-184146" algn="l" defTabSz="914377" rtl="0" eaLnBrk="1" latinLnBrk="0" hangingPunct="1">
                  <a:lnSpc>
                    <a:spcPct val="117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44" indent="-285744">
                  <a:spcAft>
                    <a:spcPts val="18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Blip>
                    <a:blip r:embed="rId2"/>
                  </a:buBlip>
                </a:pPr>
                <a:r>
                  <a:rPr lang="en-US" sz="1400" dirty="0">
                    <a:solidFill>
                      <a:schemeClr val="tx2"/>
                    </a:solidFill>
                  </a:rPr>
                  <a:t>Further additions to the database were the following:</a:t>
                </a:r>
                <a:br>
                  <a:rPr lang="en-US" sz="1400" dirty="0">
                    <a:solidFill>
                      <a:schemeClr val="tx2"/>
                    </a:solidFill>
                  </a:rPr>
                </a:br>
                <a:r>
                  <a:rPr lang="en-US" sz="1400" dirty="0">
                    <a:solidFill>
                      <a:schemeClr val="tx2"/>
                    </a:solidFill>
                  </a:rPr>
                  <a:t>- </a:t>
                </a:r>
                <a:r>
                  <a:rPr lang="en-US" sz="1400" b="1" dirty="0"/>
                  <a:t>Hydrogeological Risk Indicators</a:t>
                </a:r>
                <a:r>
                  <a:rPr lang="en-US" sz="1400" dirty="0">
                    <a:solidFill>
                      <a:schemeClr val="tx2"/>
                    </a:solidFill>
                  </a:rPr>
                  <a:t> provided by ISPRA at the municipal level for the year 2020;</a:t>
                </a:r>
                <a:br>
                  <a:rPr lang="en-US" sz="1400" dirty="0">
                    <a:solidFill>
                      <a:schemeClr val="tx2"/>
                    </a:solidFill>
                  </a:rPr>
                </a:br>
                <a:r>
                  <a:rPr lang="en-US" sz="1400" dirty="0">
                    <a:solidFill>
                      <a:schemeClr val="tx2"/>
                    </a:solidFill>
                  </a:rPr>
                  <a:t>- </a:t>
                </a:r>
                <a:r>
                  <a:rPr lang="en-US" sz="1400" b="1" dirty="0"/>
                  <a:t>income data</a:t>
                </a:r>
                <a:r>
                  <a:rPr lang="en-US" sz="1400" dirty="0">
                    <a:solidFill>
                      <a:schemeClr val="tx2"/>
                    </a:solidFill>
                  </a:rPr>
                  <a:t> at the municipal level provided by the MEF for the year 2020;</a:t>
                </a:r>
                <a:br>
                  <a:rPr lang="en-US" sz="1400" dirty="0">
                    <a:solidFill>
                      <a:schemeClr val="tx2"/>
                    </a:solidFill>
                  </a:rPr>
                </a:br>
                <a:r>
                  <a:rPr lang="en-US" sz="1400" dirty="0">
                    <a:solidFill>
                      <a:schemeClr val="tx2"/>
                    </a:solidFill>
                  </a:rPr>
                  <a:t>- estimation of the </a:t>
                </a:r>
                <a:r>
                  <a:rPr lang="en-US" sz="1400" b="1" dirty="0"/>
                  <a:t>km of waterways</a:t>
                </a:r>
                <a:r>
                  <a:rPr lang="en-US" sz="1400" dirty="0">
                    <a:solidFill>
                      <a:schemeClr val="tx2"/>
                    </a:solidFill>
                  </a:rPr>
                  <a:t> present in each municipality performed by overlaying the grid of the national river network with that containing the administrative boundaries of individual municipalities.</a:t>
                </a:r>
                <a:endParaRPr lang="it-IT" sz="1400" dirty="0">
                  <a:solidFill>
                    <a:schemeClr val="tx2"/>
                  </a:solidFill>
                </a:endParaRPr>
              </a:p>
              <a:p>
                <a:pPr marL="285744" indent="-285744">
                  <a:spcAft>
                    <a:spcPts val="1800"/>
                  </a:spcAft>
                  <a:buClr>
                    <a:schemeClr val="accent1"/>
                  </a:buClr>
                  <a:buSzPct val="120000"/>
                  <a:buFont typeface="Arial" panose="020B0604020202020204" pitchFamily="34" charset="0"/>
                  <a:buBlip>
                    <a:blip r:embed="rId2"/>
                  </a:buBlip>
                </a:pPr>
                <a:r>
                  <a:rPr lang="en-US" sz="1400" dirty="0">
                    <a:solidFill>
                      <a:schemeClr val="tx2"/>
                    </a:solidFill>
                  </a:rPr>
                  <a:t>We want to perform a cross-sectional estimation of a municipal over/under investment index in hydrogeological hazard mitigation.</a:t>
                </a:r>
              </a:p>
              <a:p>
                <a:pPr marL="285744" indent="-285744">
                  <a:spcAft>
                    <a:spcPts val="1800"/>
                  </a:spcAft>
                  <a:buClr>
                    <a:schemeClr val="accent1"/>
                  </a:buClr>
                  <a:buSzPct val="120000"/>
                  <a:buBlip>
                    <a:blip r:embed="rId2"/>
                  </a:buBlip>
                </a:pPr>
                <a:r>
                  <a:rPr lang="en-US" sz="1400" dirty="0">
                    <a:solidFill>
                      <a:schemeClr val="tx2"/>
                    </a:solidFill>
                  </a:rPr>
                  <a:t>Identification problems caused by </a:t>
                </a:r>
                <a:r>
                  <a:rPr lang="en-US" sz="1400" i="1" dirty="0">
                    <a:solidFill>
                      <a:schemeClr val="tx2"/>
                    </a:solidFill>
                  </a:rPr>
                  <a:t>reverse causality </a:t>
                </a:r>
                <a:r>
                  <a:rPr lang="it-IT" sz="1400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it-IT" sz="1400" i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Two-Stage Least-Squares Regression </a:t>
                </a:r>
                <a:r>
                  <a:rPr lang="it-IT" sz="1400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using the km of </a:t>
                </a:r>
                <a:r>
                  <a:rPr lang="it-IT" sz="1400" dirty="0" err="1">
                    <a:solidFill>
                      <a:schemeClr val="tx2"/>
                    </a:solidFill>
                    <a:sym typeface="Wingdings" panose="05000000000000000000" pitchFamily="2" charset="2"/>
                  </a:rPr>
                  <a:t>waterways</a:t>
                </a:r>
                <a:r>
                  <a:rPr lang="it-IT" sz="1400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𝑖𝑛𝑡𝑒𝑟𝑠𝑒𝑐𝑡𝑖𝑜𝑛</m:t>
                    </m:r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_</m:t>
                    </m:r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𝑙𝑒𝑛𝑔</m:t>
                    </m:r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h</m:t>
                    </m:r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it-IT" sz="1400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) to instrument the </a:t>
                </a:r>
                <a:r>
                  <a:rPr lang="en-US" sz="1400" dirty="0">
                    <a:solidFill>
                      <a:schemeClr val="tx2"/>
                    </a:solidFill>
                  </a:rPr>
                  <a:t>hydrogeological risk variable</a:t>
                </a:r>
                <a:br>
                  <a:rPr lang="it-IT" sz="1400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</a:br>
                <a:br>
                  <a:rPr lang="it-IT" sz="1400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</a:br>
                <a:r>
                  <a:rPr lang="it-IT" sz="14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First Stage: </a:t>
                </a:r>
                <a:r>
                  <a:rPr lang="it-IT" sz="1400" b="1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		</a:t>
                </a:r>
                <a:r>
                  <a:rPr lang="it-IT" sz="1400" dirty="0">
                    <a:solidFill>
                      <a:schemeClr val="tx2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_</m:t>
                        </m:r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𝑖𝑑𝑟𝑜</m:t>
                        </m:r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_</m:t>
                        </m:r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𝑟𝑖𝑠𝑘</m:t>
                        </m:r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_</m:t>
                        </m:r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2020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 </m:t>
                    </m:r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𝑖𝑛𝑡𝑒𝑟𝑠𝑒𝑐𝑡𝑖𝑜</m:t>
                        </m:r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_</m:t>
                        </m:r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𝑙𝑒𝑛𝑔</m:t>
                        </m:r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 </m:t>
                    </m:r>
                    <m:r>
                      <a:rPr lang="en-US" sz="1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𝜷</m:t>
                    </m:r>
                    <m:r>
                      <a:rPr lang="en-US" sz="1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𝑿</m:t>
                    </m:r>
                    <m:r>
                      <a:rPr lang="en-US" sz="1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𝜔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en-US" sz="1400" dirty="0">
                    <a:solidFill>
                      <a:schemeClr val="tx2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</a:br>
                <a:br>
                  <a:rPr lang="en-US" sz="1400" dirty="0">
                    <a:solidFill>
                      <a:schemeClr val="tx2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</a:br>
                <a:r>
                  <a:rPr lang="en-US" sz="1400" b="1" dirty="0">
                    <a:solidFill>
                      <a:schemeClr val="accent1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Second Stage:</a:t>
                </a:r>
                <a:r>
                  <a:rPr lang="en-US" sz="1400" b="1" dirty="0">
                    <a:solidFill>
                      <a:schemeClr val="tx2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  <m:d>
                      <m:dPr>
                        <m:ctrlPr>
                          <a:rPr lang="en-US" sz="1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 </m:t>
                    </m:r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  <m:r>
                      <a:rPr lang="en-US" sz="1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</m:oMath>
                </a14:m>
                <a:r>
                  <a:rPr lang="en-US" sz="1400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1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𝑖𝑑𝑟𝑜</m:t>
                            </m:r>
                            <m:r>
                              <a:rPr lang="en-US" sz="1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1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𝑟𝑖𝑠𝑘</m:t>
                            </m:r>
                          </m:e>
                        </m:acc>
                        <m:r>
                          <a:rPr 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2020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1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en-US" sz="1400" b="1" dirty="0">
                    <a:solidFill>
                      <a:schemeClr val="tx2"/>
                    </a:solidFill>
                  </a:rPr>
                </a:br>
                <a:br>
                  <a:rPr lang="en-US" sz="1400" b="1" dirty="0">
                    <a:solidFill>
                      <a:schemeClr val="tx2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it-IT" sz="1400" dirty="0">
                    <a:solidFill>
                      <a:schemeClr val="tx2"/>
                    </a:solidFill>
                  </a:rPr>
                  <a:t> = </a:t>
                </a:r>
                <a:r>
                  <a:rPr lang="en-US" sz="1400" dirty="0">
                    <a:solidFill>
                      <a:schemeClr val="tx2"/>
                    </a:solidFill>
                  </a:rPr>
                  <a:t>time average of funding allocated at the municipal level per capita</a:t>
                </a:r>
                <a:br>
                  <a:rPr lang="it-IT" sz="1400" dirty="0">
                    <a:solidFill>
                      <a:schemeClr val="tx2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𝑖𝑑𝑟𝑜</m:t>
                    </m:r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𝑟𝑖𝑠𝑘</m:t>
                    </m:r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1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2020</m:t>
                    </m:r>
                  </m:oMath>
                </a14:m>
                <a:r>
                  <a:rPr lang="it-IT" sz="1400" dirty="0">
                    <a:solidFill>
                      <a:schemeClr val="tx2"/>
                    </a:solidFill>
                  </a:rPr>
                  <a:t> = </a:t>
                </a:r>
                <a:r>
                  <a:rPr lang="en-US" sz="1400" dirty="0">
                    <a:solidFill>
                      <a:schemeClr val="tx2"/>
                    </a:solidFill>
                  </a:rPr>
                  <a:t>percentage of municipal territory located in the three hydrogeological risk bands according to ISPRA 2020 mapping</a:t>
                </a:r>
                <a:br>
                  <a:rPr lang="it-IT" sz="1400" dirty="0">
                    <a:solidFill>
                      <a:schemeClr val="tx2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it-IT" sz="1400" dirty="0">
                    <a:solidFill>
                      <a:schemeClr val="tx2"/>
                    </a:solidFill>
                  </a:rPr>
                  <a:t> = </a:t>
                </a:r>
                <a:r>
                  <a:rPr lang="en-US" sz="1400" dirty="0">
                    <a:solidFill>
                      <a:schemeClr val="tx2"/>
                    </a:solidFill>
                  </a:rPr>
                  <a:t>vector of controls (municipal area, income per capita as of 2020, basin authority dummy, Rome-specific dummy)</a:t>
                </a:r>
              </a:p>
              <a:p>
                <a:pPr marL="285744" indent="-285744">
                  <a:spcAft>
                    <a:spcPts val="1800"/>
                  </a:spcAft>
                  <a:buClr>
                    <a:schemeClr val="accent1"/>
                  </a:buClr>
                  <a:buSzPct val="120000"/>
                  <a:buBlip>
                    <a:blip r:embed="rId2"/>
                  </a:buBlip>
                </a:pPr>
                <a:r>
                  <a:rPr lang="en-US" sz="1400" dirty="0">
                    <a:solidFill>
                      <a:schemeClr val="tx2"/>
                    </a:solidFill>
                  </a:rPr>
                  <a:t>The regression residuals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sz="1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400" dirty="0">
                    <a:solidFill>
                      <a:schemeClr val="tx2"/>
                    </a:solidFill>
                  </a:rPr>
                  <a:t>) would represent the part of the variability in the amount of funding at the municipal level that is not explained by hydrogeological risk conditional on the various controls.</a:t>
                </a:r>
              </a:p>
            </p:txBody>
          </p:sp>
        </mc:Choice>
        <mc:Fallback xmlns="">
          <p:sp>
            <p:nvSpPr>
              <p:cNvPr id="4" name="Text Placeholder 6">
                <a:extLst>
                  <a:ext uri="{FF2B5EF4-FFF2-40B4-BE49-F238E27FC236}">
                    <a16:creationId xmlns:a16="http://schemas.microsoft.com/office/drawing/2014/main" id="{3772DB1C-B912-4712-C213-56A4FD048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68" y="1276778"/>
                <a:ext cx="11167513" cy="4820908"/>
              </a:xfrm>
              <a:prstGeom prst="rect">
                <a:avLst/>
              </a:prstGeom>
              <a:blipFill>
                <a:blip r:embed="rId3"/>
                <a:stretch>
                  <a:fillRect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04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A5DCEE-EA18-6F11-0F95-310942CD8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6645"/>
            <a:ext cx="10515600" cy="647768"/>
          </a:xfrm>
        </p:spPr>
        <p:txBody>
          <a:bodyPr>
            <a:normAutofit/>
          </a:bodyPr>
          <a:lstStyle/>
          <a:p>
            <a:r>
              <a:rPr lang="it-IT" dirty="0"/>
              <a:t>Contributions to AMELIA and </a:t>
            </a:r>
            <a:r>
              <a:rPr lang="it-IT" dirty="0" err="1"/>
              <a:t>next</a:t>
            </a:r>
            <a:r>
              <a:rPr lang="it-IT" dirty="0"/>
              <a:t> steps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405CF88-EF42-5042-84A3-A845AB53366E}"/>
              </a:ext>
            </a:extLst>
          </p:cNvPr>
          <p:cNvSpPr txBox="1">
            <a:spLocks/>
          </p:cNvSpPr>
          <p:nvPr/>
        </p:nvSpPr>
        <p:spPr>
          <a:xfrm>
            <a:off x="468000" y="1380219"/>
            <a:ext cx="11190863" cy="4467128"/>
          </a:xfrm>
          <a:prstGeom prst="rect">
            <a:avLst/>
          </a:prstGeom>
        </p:spPr>
        <p:txBody>
          <a:bodyPr>
            <a:normAutofit/>
          </a:bodyPr>
          <a:lstStyle>
            <a:lvl1pPr marL="266693" indent="-266693" algn="l" defTabSz="914377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0839" indent="-184146" algn="l" defTabSz="914377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>
              <a:spcAft>
                <a:spcPts val="1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Blip>
                <a:blip r:embed="rId2"/>
              </a:buBlip>
            </a:pPr>
            <a:r>
              <a:rPr lang="it-IT" sz="1400" dirty="0">
                <a:solidFill>
                  <a:srgbClr val="212529"/>
                </a:solidFill>
                <a:latin typeface="+mj-lt"/>
              </a:rPr>
              <a:t>M</a:t>
            </a:r>
            <a:r>
              <a:rPr lang="it-IT" sz="1400" b="0" i="0" dirty="0">
                <a:solidFill>
                  <a:srgbClr val="212529"/>
                </a:solidFill>
                <a:effectLst/>
                <a:latin typeface="+mj-lt"/>
              </a:rPr>
              <a:t>ain contributions of the Project to the AMELIA repository:</a:t>
            </a:r>
            <a:br>
              <a:rPr lang="it-IT" sz="1400" b="0" i="0" dirty="0">
                <a:solidFill>
                  <a:srgbClr val="212529"/>
                </a:solidFill>
                <a:effectLst/>
                <a:latin typeface="+mj-lt"/>
              </a:rPr>
            </a:br>
            <a:r>
              <a:rPr lang="en-US" sz="1400" b="0" i="0" dirty="0">
                <a:solidFill>
                  <a:srgbClr val="212529"/>
                </a:solidFill>
                <a:effectLst/>
                <a:latin typeface="+mj-lt"/>
              </a:rPr>
              <a:t>- database containing all the 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public work’s investments in hydrogeological risk mitigation (</a:t>
            </a:r>
            <a:r>
              <a:rPr lang="en-US" sz="1400" b="1" dirty="0">
                <a:latin typeface="+mj-lt"/>
              </a:rPr>
              <a:t>52.386 CUP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 of individual projects and 40 variables)</a:t>
            </a:r>
            <a:r>
              <a:rPr lang="it-IT" sz="1400" b="0" i="0" dirty="0">
                <a:solidFill>
                  <a:srgbClr val="212529"/>
                </a:solidFill>
                <a:effectLst/>
                <a:latin typeface="+mj-lt"/>
              </a:rPr>
              <a:t>;</a:t>
            </a:r>
            <a:br>
              <a:rPr lang="it-IT" sz="1400" b="0" i="0" dirty="0">
                <a:solidFill>
                  <a:srgbClr val="212529"/>
                </a:solidFill>
                <a:effectLst/>
                <a:latin typeface="+mj-lt"/>
              </a:rPr>
            </a:br>
            <a:r>
              <a:rPr lang="it-IT" sz="1400" b="0" i="0" dirty="0">
                <a:solidFill>
                  <a:srgbClr val="212529"/>
                </a:solidFill>
                <a:effectLst/>
                <a:latin typeface="+mj-lt"/>
              </a:rPr>
              <a:t>- </a:t>
            </a:r>
            <a:r>
              <a:rPr lang="en-US" sz="1400" b="0" i="0" dirty="0">
                <a:solidFill>
                  <a:srgbClr val="212529"/>
                </a:solidFill>
                <a:effectLst/>
                <a:latin typeface="+mj-lt"/>
              </a:rPr>
              <a:t>index of relative over/under investment in hydrogeological risk mitigation at the municipal level.</a:t>
            </a:r>
            <a:endParaRPr lang="it-IT" sz="1400" b="0" i="0" dirty="0">
              <a:solidFill>
                <a:srgbClr val="212529"/>
              </a:solidFill>
              <a:effectLst/>
              <a:latin typeface="+mj-lt"/>
            </a:endParaRPr>
          </a:p>
          <a:p>
            <a:pPr marL="0" indent="0">
              <a:spcAft>
                <a:spcPts val="1800"/>
              </a:spcAft>
              <a:buClr>
                <a:schemeClr val="accent1"/>
              </a:buClr>
              <a:buSzPct val="120000"/>
              <a:buNone/>
            </a:pPr>
            <a:endParaRPr lang="it-IT" sz="1400" b="0" i="0" dirty="0">
              <a:solidFill>
                <a:srgbClr val="212529"/>
              </a:solidFill>
              <a:effectLst/>
              <a:latin typeface="+mj-lt"/>
            </a:endParaRPr>
          </a:p>
          <a:p>
            <a:pPr marL="285744" indent="-285744">
              <a:spcAft>
                <a:spcPts val="1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Blip>
                <a:blip r:embed="rId2"/>
              </a:buBlip>
            </a:pPr>
            <a:r>
              <a:rPr lang="en-US" sz="1400" dirty="0">
                <a:solidFill>
                  <a:schemeClr val="tx2"/>
                </a:solidFill>
                <a:latin typeface="+mj-lt"/>
              </a:rPr>
              <a:t>Status of the project and next steps:</a:t>
            </a:r>
            <a:br>
              <a:rPr lang="en-US" sz="1400" dirty="0">
                <a:solidFill>
                  <a:schemeClr val="tx2"/>
                </a:solidFill>
                <a:latin typeface="+mj-lt"/>
              </a:rPr>
            </a:br>
            <a:r>
              <a:rPr lang="en-US" sz="1400" dirty="0">
                <a:solidFill>
                  <a:schemeClr val="tx2"/>
                </a:solidFill>
                <a:latin typeface="+mj-lt"/>
              </a:rPr>
              <a:t>- database creation and harmonization (</a:t>
            </a:r>
            <a:r>
              <a:rPr lang="en-US" sz="1400" b="1" dirty="0"/>
              <a:t>completed</a:t>
            </a:r>
            <a:r>
              <a:rPr lang="en-US" sz="1400" dirty="0">
                <a:solidFill>
                  <a:schemeClr val="tx2"/>
                </a:solidFill>
              </a:rPr>
              <a:t>);</a:t>
            </a:r>
            <a:br>
              <a:rPr lang="en-US" sz="1400" dirty="0">
                <a:solidFill>
                  <a:schemeClr val="tx2"/>
                </a:solidFill>
                <a:latin typeface="+mj-lt"/>
              </a:rPr>
            </a:br>
            <a:r>
              <a:rPr lang="en-US" sz="1400" dirty="0">
                <a:solidFill>
                  <a:schemeClr val="tx2"/>
                </a:solidFill>
                <a:latin typeface="+mj-lt"/>
              </a:rPr>
              <a:t>- improving the econometric specification by adding controls and employing new instruments (e.g., altitude of the municipality, river flow rate etc.) or a combination of them </a:t>
            </a:r>
            <a:r>
              <a:rPr lang="en-US" sz="1400" dirty="0">
                <a:solidFill>
                  <a:schemeClr val="tx2"/>
                </a:solidFill>
              </a:rPr>
              <a:t>(</a:t>
            </a:r>
            <a:r>
              <a:rPr lang="en-US" sz="1400" b="1" dirty="0"/>
              <a:t>work-in-progress</a:t>
            </a:r>
            <a:r>
              <a:rPr lang="en-US" sz="1400" dirty="0">
                <a:solidFill>
                  <a:schemeClr val="tx2"/>
                </a:solidFill>
              </a:rPr>
              <a:t>);</a:t>
            </a:r>
            <a:br>
              <a:rPr lang="en-US" sz="1400" dirty="0">
                <a:solidFill>
                  <a:schemeClr val="tx2"/>
                </a:solidFill>
                <a:latin typeface="+mj-lt"/>
              </a:rPr>
            </a:br>
            <a:r>
              <a:rPr lang="en-US" sz="1400" dirty="0">
                <a:solidFill>
                  <a:schemeClr val="tx2"/>
                </a:solidFill>
                <a:latin typeface="+mj-lt"/>
              </a:rPr>
              <a:t>- estimating the geolocation of all the investment projects </a:t>
            </a:r>
            <a:r>
              <a:rPr lang="en-US" sz="1400" dirty="0">
                <a:solidFill>
                  <a:schemeClr val="tx2"/>
                </a:solidFill>
              </a:rPr>
              <a:t>(</a:t>
            </a:r>
            <a:r>
              <a:rPr lang="en-US" sz="1400" b="1" dirty="0"/>
              <a:t>work-in-progress</a:t>
            </a:r>
            <a:r>
              <a:rPr lang="en-US" sz="1400" dirty="0">
                <a:solidFill>
                  <a:schemeClr val="tx2"/>
                </a:solidFill>
              </a:rPr>
              <a:t>).</a:t>
            </a:r>
            <a:endParaRPr lang="it-IT" sz="1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0224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8D8F6E50-EF4B-D087-33EE-8E9DF95C5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61" y="2436619"/>
            <a:ext cx="8399212" cy="3451514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8945DD5A-9435-E822-91A7-5B5145E1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6645"/>
            <a:ext cx="10515600" cy="700156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9B62C0-33E5-3025-F0A2-0C51B7C89E80}"/>
              </a:ext>
            </a:extLst>
          </p:cNvPr>
          <p:cNvSpPr txBox="1">
            <a:spLocks/>
          </p:cNvSpPr>
          <p:nvPr/>
        </p:nvSpPr>
        <p:spPr>
          <a:xfrm>
            <a:off x="468000" y="1210874"/>
            <a:ext cx="11190863" cy="1225745"/>
          </a:xfrm>
          <a:prstGeom prst="rect">
            <a:avLst/>
          </a:prstGeom>
        </p:spPr>
        <p:txBody>
          <a:bodyPr>
            <a:normAutofit/>
          </a:bodyPr>
          <a:lstStyle>
            <a:lvl1pPr marL="266693" indent="-266693" algn="l" defTabSz="914377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0839" indent="-184146" algn="l" defTabSz="914377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>
              <a:spcAft>
                <a:spcPts val="18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Blip>
                <a:blip r:embed="rId3"/>
              </a:buBlip>
            </a:pPr>
            <a:r>
              <a:rPr lang="en-US" sz="1400" b="1" dirty="0">
                <a:solidFill>
                  <a:schemeClr val="accent1"/>
                </a:solidFill>
              </a:rPr>
              <a:t>Definition Public Works</a:t>
            </a:r>
            <a:r>
              <a:rPr lang="en-US" sz="1400" b="1" dirty="0">
                <a:solidFill>
                  <a:schemeClr val="tx2"/>
                </a:solidFill>
              </a:rPr>
              <a:t>: </a:t>
            </a:r>
            <a:r>
              <a:rPr lang="en-US" sz="1400" dirty="0">
                <a:solidFill>
                  <a:schemeClr val="tx2"/>
                </a:solidFill>
              </a:rPr>
              <a:t>Works referred to in Art. 3, c. 1, letter pp, legislative decree 50/2016, means: the result of a set of works, which in itself performs an economic or technical function. Works include both those that are the result of a set of construction or civil engineering works, and those of environmental defense and preservation, agronomic and forestry preservation, landscaping and natural engineering</a:t>
            </a:r>
            <a:endParaRPr lang="it-IT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3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000" y="366645"/>
            <a:ext cx="10515600" cy="7001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dirty="0" err="1"/>
              <a:t>Confidentiality</a:t>
            </a:r>
            <a:endParaRPr lang="it-IT" dirty="0"/>
          </a:p>
        </p:txBody>
      </p:sp>
      <p:sp>
        <p:nvSpPr>
          <p:cNvPr id="34" name="Text Placeholder 5"/>
          <p:cNvSpPr txBox="1">
            <a:spLocks/>
          </p:cNvSpPr>
          <p:nvPr/>
        </p:nvSpPr>
        <p:spPr>
          <a:xfrm>
            <a:off x="862150" y="4493989"/>
            <a:ext cx="5434148" cy="990961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0850" indent="-18415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it-IT" altLang="it-IT" sz="14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913215" y="2775369"/>
            <a:ext cx="5843186" cy="1063659"/>
          </a:xfrm>
          <a:prstGeom prst="rect">
            <a:avLst/>
          </a:prstGeom>
        </p:spPr>
        <p:txBody>
          <a:bodyPr>
            <a:noAutofit/>
          </a:bodyPr>
          <a:lstStyle>
            <a:lvl1pPr marL="266693" indent="-266693" algn="l" defTabSz="914377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0839" indent="-184146" algn="l" defTabSz="914377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Any partial or total reproduction of its content is prohibited without written consent by 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Prometeia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it-IT" altLang="it-IT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Copyright © 2023 Prometeia </a:t>
            </a:r>
          </a:p>
        </p:txBody>
      </p:sp>
    </p:spTree>
    <p:extLst>
      <p:ext uri="{BB962C8B-B14F-4D97-AF65-F5344CB8AC3E}">
        <p14:creationId xmlns:p14="http://schemas.microsoft.com/office/powerpoint/2010/main" val="198949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66645"/>
            <a:ext cx="10515600" cy="7001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Contacts</a:t>
            </a:r>
            <a:endParaRPr lang="en-US" noProof="0" dirty="0"/>
          </a:p>
        </p:txBody>
      </p:sp>
      <p:sp>
        <p:nvSpPr>
          <p:cNvPr id="23" name="Rettangolo 5"/>
          <p:cNvSpPr>
            <a:spLocks noChangeArrowheads="1"/>
          </p:cNvSpPr>
          <p:nvPr/>
        </p:nvSpPr>
        <p:spPr bwMode="auto">
          <a:xfrm>
            <a:off x="1660240" y="1474797"/>
            <a:ext cx="2849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it-IT" sz="1200" b="1" dirty="0">
                <a:solidFill>
                  <a:schemeClr val="accent1"/>
                </a:solidFill>
                <a:cs typeface="Arial" panose="020B0604020202020204" pitchFamily="34" charset="0"/>
              </a:rPr>
              <a:t>Bologna</a:t>
            </a:r>
          </a:p>
          <a:p>
            <a:r>
              <a:rPr lang="it-IT" altLang="it-IT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Piazza Trento e Trieste, 3</a:t>
            </a:r>
            <a:endParaRPr lang="en-GB" altLang="it-IT" sz="12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GB" altLang="it-IT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+39 051 6480911 </a:t>
            </a:r>
          </a:p>
          <a:p>
            <a:pPr eaLnBrk="1" hangingPunct="1"/>
            <a:r>
              <a:rPr lang="en-GB" altLang="it-IT" sz="1200" dirty="0">
                <a:cs typeface="Arial" panose="020B0604020202020204" pitchFamily="34" charset="0"/>
              </a:rPr>
              <a:t>info@prometeia.com</a:t>
            </a:r>
          </a:p>
        </p:txBody>
      </p:sp>
      <p:sp>
        <p:nvSpPr>
          <p:cNvPr id="24" name="Rettangolo 6"/>
          <p:cNvSpPr>
            <a:spLocks noChangeArrowheads="1"/>
          </p:cNvSpPr>
          <p:nvPr/>
        </p:nvSpPr>
        <p:spPr bwMode="auto">
          <a:xfrm>
            <a:off x="5053793" y="1474797"/>
            <a:ext cx="30979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it-IT" sz="1200" b="1" dirty="0">
                <a:solidFill>
                  <a:schemeClr val="accent1"/>
                </a:solidFill>
                <a:cs typeface="Arial" panose="020B0604020202020204" pitchFamily="34" charset="0"/>
              </a:rPr>
              <a:t>Milan</a:t>
            </a:r>
          </a:p>
          <a:p>
            <a:r>
              <a:rPr lang="it-IT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Via Brera, 18 </a:t>
            </a:r>
          </a:p>
          <a:p>
            <a:r>
              <a:rPr lang="it-IT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Viale Monza, 259</a:t>
            </a:r>
          </a:p>
          <a:p>
            <a:pPr eaLnBrk="1" hangingPunct="1"/>
            <a:r>
              <a:rPr lang="en-GB" altLang="it-IT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+39 02 80505845 </a:t>
            </a:r>
          </a:p>
          <a:p>
            <a:pPr eaLnBrk="1" hangingPunct="1"/>
            <a:r>
              <a:rPr lang="en-GB" altLang="it-IT" sz="1200" dirty="0">
                <a:cs typeface="Arial" panose="020B0604020202020204" pitchFamily="34" charset="0"/>
              </a:rPr>
              <a:t>info@prometeia.com</a:t>
            </a:r>
          </a:p>
        </p:txBody>
      </p:sp>
      <p:sp>
        <p:nvSpPr>
          <p:cNvPr id="27" name="Rettangolo 7"/>
          <p:cNvSpPr>
            <a:spLocks noChangeArrowheads="1"/>
          </p:cNvSpPr>
          <p:nvPr/>
        </p:nvSpPr>
        <p:spPr bwMode="auto">
          <a:xfrm>
            <a:off x="1660240" y="4416586"/>
            <a:ext cx="31702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it-IT" sz="1200" b="1" dirty="0">
                <a:solidFill>
                  <a:schemeClr val="accent1"/>
                </a:solidFill>
                <a:cs typeface="Arial" panose="020B0604020202020204" pitchFamily="34" charset="0"/>
              </a:rPr>
              <a:t>Cairo</a:t>
            </a:r>
          </a:p>
          <a:p>
            <a:r>
              <a:rPr lang="en-GB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Smart Village - Concordia Building, B2111</a:t>
            </a:r>
            <a:br>
              <a:rPr lang="en-GB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Km 28 Cairo Alex Desert Road</a:t>
            </a:r>
            <a:br>
              <a:rPr lang="en-GB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GB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6 of October City, Giza</a:t>
            </a:r>
            <a:br>
              <a:rPr lang="en-GB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GB" sz="1200" dirty="0">
                <a:cs typeface="Arial" panose="020B0604020202020204" pitchFamily="34" charset="0"/>
              </a:rPr>
              <a:t>info@prometeia.com</a:t>
            </a:r>
            <a:endParaRPr lang="en-GB" altLang="it-IT" sz="1200" dirty="0">
              <a:cs typeface="Arial" panose="020B0604020202020204" pitchFamily="34" charset="0"/>
            </a:endParaRPr>
          </a:p>
        </p:txBody>
      </p:sp>
      <p:sp>
        <p:nvSpPr>
          <p:cNvPr id="29" name="Rettangolo 8"/>
          <p:cNvSpPr>
            <a:spLocks noChangeArrowheads="1"/>
          </p:cNvSpPr>
          <p:nvPr/>
        </p:nvSpPr>
        <p:spPr bwMode="auto">
          <a:xfrm>
            <a:off x="5053795" y="2817550"/>
            <a:ext cx="30979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it-IT" sz="1200" b="1" dirty="0">
                <a:solidFill>
                  <a:schemeClr val="accent1"/>
                </a:solidFill>
                <a:cs typeface="Arial" panose="020B0604020202020204" pitchFamily="34" charset="0"/>
              </a:rPr>
              <a:t>Istanbul</a:t>
            </a:r>
          </a:p>
          <a:p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River Plaza, Kat 19</a:t>
            </a:r>
            <a:br>
              <a:rPr lang="en-GB" sz="1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1200" dirty="0" err="1">
                <a:solidFill>
                  <a:schemeClr val="tx2">
                    <a:lumMod val="50000"/>
                  </a:schemeClr>
                </a:solidFill>
              </a:rPr>
              <a:t>Büyükdere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tx2">
                    <a:lumMod val="50000"/>
                  </a:schemeClr>
                </a:solidFill>
              </a:rPr>
              <a:t>Caddesi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tx2">
                    <a:lumMod val="50000"/>
                  </a:schemeClr>
                </a:solidFill>
              </a:rPr>
              <a:t>Bahar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tx2">
                    <a:lumMod val="50000"/>
                  </a:schemeClr>
                </a:solidFill>
              </a:rPr>
              <a:t>Sokak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No. 13, 34394</a:t>
            </a:r>
            <a:br>
              <a:rPr lang="en-GB" sz="1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| </a:t>
            </a:r>
            <a:r>
              <a:rPr lang="en-GB" sz="1200" dirty="0" err="1">
                <a:solidFill>
                  <a:schemeClr val="tx2">
                    <a:lumMod val="50000"/>
                  </a:schemeClr>
                </a:solidFill>
              </a:rPr>
              <a:t>Levent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 | Istanbul | Turkey</a:t>
            </a:r>
            <a:br>
              <a:rPr lang="en-GB" sz="1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+ 90 212 709 02 80 – 81 – 82</a:t>
            </a:r>
          </a:p>
          <a:p>
            <a:r>
              <a:rPr lang="en-GB" sz="1200" dirty="0" err="1">
                <a:cs typeface="Arial" panose="020B0604020202020204" pitchFamily="34" charset="0"/>
              </a:rPr>
              <a:t>turkey@prometeia.com</a:t>
            </a:r>
            <a:endParaRPr lang="en-GB" sz="1200" dirty="0">
              <a:cs typeface="Arial" panose="020B0604020202020204" pitchFamily="34" charset="0"/>
            </a:endParaRPr>
          </a:p>
        </p:txBody>
      </p:sp>
      <p:sp>
        <p:nvSpPr>
          <p:cNvPr id="31" name="Rettangolo 9"/>
          <p:cNvSpPr>
            <a:spLocks noChangeArrowheads="1"/>
          </p:cNvSpPr>
          <p:nvPr/>
        </p:nvSpPr>
        <p:spPr bwMode="auto">
          <a:xfrm>
            <a:off x="1660661" y="2818556"/>
            <a:ext cx="28487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it-IT" sz="1200" b="1" dirty="0">
                <a:solidFill>
                  <a:schemeClr val="accent1"/>
                </a:solidFill>
                <a:cs typeface="Arial" panose="020B0604020202020204" pitchFamily="34" charset="0"/>
              </a:rPr>
              <a:t>London</a:t>
            </a:r>
          </a:p>
          <a:p>
            <a:pPr eaLnBrk="1" hangingPunct="1"/>
            <a:r>
              <a:rPr lang="en-GB" altLang="it-IT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Dashwood House, 69 Old Broad Street </a:t>
            </a:r>
          </a:p>
          <a:p>
            <a:pPr eaLnBrk="1" hangingPunct="1"/>
            <a:r>
              <a:rPr lang="en-GB" altLang="it-IT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EC2M 1QS</a:t>
            </a:r>
          </a:p>
          <a:p>
            <a:pPr eaLnBrk="1" hangingPunct="1"/>
            <a:r>
              <a:rPr lang="en-GB" altLang="it-IT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+44 (0) 207 786 3525 </a:t>
            </a:r>
          </a:p>
          <a:p>
            <a:pPr eaLnBrk="1" hangingPunct="1"/>
            <a:r>
              <a:rPr lang="en-GB" altLang="it-IT" sz="1200" dirty="0">
                <a:cs typeface="Arial" panose="020B0604020202020204" pitchFamily="34" charset="0"/>
              </a:rPr>
              <a:t>uk@prometeia.com</a:t>
            </a:r>
          </a:p>
        </p:txBody>
      </p:sp>
      <p:sp>
        <p:nvSpPr>
          <p:cNvPr id="33" name="Rettangolo 6"/>
          <p:cNvSpPr>
            <a:spLocks noChangeArrowheads="1"/>
          </p:cNvSpPr>
          <p:nvPr/>
        </p:nvSpPr>
        <p:spPr bwMode="auto">
          <a:xfrm>
            <a:off x="8406399" y="1468316"/>
            <a:ext cx="28642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1200" b="1" dirty="0">
                <a:solidFill>
                  <a:schemeClr val="accent1"/>
                </a:solidFill>
                <a:cs typeface="Arial" panose="020B0604020202020204" pitchFamily="34" charset="0"/>
              </a:rPr>
              <a:t>Rome</a:t>
            </a:r>
            <a:endParaRPr lang="it-IT" sz="1200" dirty="0">
              <a:solidFill>
                <a:schemeClr val="accent1"/>
              </a:solidFill>
            </a:endParaRPr>
          </a:p>
          <a:p>
            <a:r>
              <a:rPr lang="it-IT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Viale Regina Margherita, 279</a:t>
            </a:r>
            <a:br>
              <a:rPr lang="it-IT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GB" altLang="it-IT" sz="1200" dirty="0">
                <a:cs typeface="Arial" panose="020B0604020202020204" pitchFamily="34" charset="0"/>
              </a:rPr>
              <a:t>info@prometeia.com</a:t>
            </a:r>
          </a:p>
        </p:txBody>
      </p:sp>
      <p:sp>
        <p:nvSpPr>
          <p:cNvPr id="25" name="Rettangolo 11">
            <a:extLst>
              <a:ext uri="{FF2B5EF4-FFF2-40B4-BE49-F238E27FC236}">
                <a16:creationId xmlns:a16="http://schemas.microsoft.com/office/drawing/2014/main" id="{36250FD1-85D0-4D36-9B39-017A20F11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112" y="5647164"/>
            <a:ext cx="19204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it-IT" sz="1400" b="1" dirty="0">
                <a:solidFill>
                  <a:schemeClr val="accent1"/>
                </a:solidFill>
                <a:cs typeface="Arial" panose="020B0604020202020204" pitchFamily="34" charset="0"/>
              </a:rPr>
              <a:t>www.prometeia.com</a:t>
            </a:r>
          </a:p>
        </p:txBody>
      </p:sp>
      <p:grpSp>
        <p:nvGrpSpPr>
          <p:cNvPr id="26" name="Group 41">
            <a:extLst>
              <a:ext uri="{FF2B5EF4-FFF2-40B4-BE49-F238E27FC236}">
                <a16:creationId xmlns:a16="http://schemas.microsoft.com/office/drawing/2014/main" id="{639C9974-0E67-4D75-A4C2-B12B4B3B93A0}"/>
              </a:ext>
            </a:extLst>
          </p:cNvPr>
          <p:cNvGrpSpPr/>
          <p:nvPr/>
        </p:nvGrpSpPr>
        <p:grpSpPr>
          <a:xfrm>
            <a:off x="8533827" y="4016901"/>
            <a:ext cx="1516842" cy="1056586"/>
            <a:chOff x="8366364" y="3907031"/>
            <a:chExt cx="1880765" cy="1310084"/>
          </a:xfrm>
        </p:grpSpPr>
        <p:grpSp>
          <p:nvGrpSpPr>
            <p:cNvPr id="30" name="Group 47">
              <a:extLst>
                <a:ext uri="{FF2B5EF4-FFF2-40B4-BE49-F238E27FC236}">
                  <a16:creationId xmlns:a16="http://schemas.microsoft.com/office/drawing/2014/main" id="{8829B3A0-85C7-48AB-87AE-2AB29AAD7E1E}"/>
                </a:ext>
              </a:extLst>
            </p:cNvPr>
            <p:cNvGrpSpPr/>
            <p:nvPr/>
          </p:nvGrpSpPr>
          <p:grpSpPr>
            <a:xfrm>
              <a:off x="8366365" y="3907031"/>
              <a:ext cx="1431091" cy="343458"/>
              <a:chOff x="1854673" y="5324581"/>
              <a:chExt cx="1431091" cy="343458"/>
            </a:xfrm>
          </p:grpSpPr>
          <p:sp>
            <p:nvSpPr>
              <p:cNvPr id="50" name="CasellaDiTesto 16">
                <a:extLst>
                  <a:ext uri="{FF2B5EF4-FFF2-40B4-BE49-F238E27FC236}">
                    <a16:creationId xmlns:a16="http://schemas.microsoft.com/office/drawing/2014/main" id="{95EAE4E6-7BB2-4B30-B97F-B131BFB99F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0199" y="5324581"/>
                <a:ext cx="1095565" cy="34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it-IT" sz="1200" dirty="0" err="1">
                    <a:cs typeface="Arial" panose="020B0604020202020204" pitchFamily="34" charset="0"/>
                  </a:rPr>
                  <a:t>Prometeia</a:t>
                </a:r>
                <a:endParaRPr lang="en-GB" altLang="it-IT" sz="1200" dirty="0">
                  <a:cs typeface="Arial" panose="020B0604020202020204" pitchFamily="34" charset="0"/>
                </a:endParaRPr>
              </a:p>
            </p:txBody>
          </p:sp>
          <p:pic>
            <p:nvPicPr>
              <p:cNvPr id="55" name="Picture 61">
                <a:extLst>
                  <a:ext uri="{FF2B5EF4-FFF2-40B4-BE49-F238E27FC236}">
                    <a16:creationId xmlns:a16="http://schemas.microsoft.com/office/drawing/2014/main" id="{66CB0AD2-5967-467C-95A2-523280E488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4673" y="5353890"/>
                <a:ext cx="300226" cy="300226"/>
              </a:xfrm>
              <a:prstGeom prst="rect">
                <a:avLst/>
              </a:prstGeom>
            </p:spPr>
          </p:pic>
        </p:grpSp>
        <p:sp>
          <p:nvSpPr>
            <p:cNvPr id="48" name="CasellaDiTesto 17">
              <a:extLst>
                <a:ext uri="{FF2B5EF4-FFF2-40B4-BE49-F238E27FC236}">
                  <a16:creationId xmlns:a16="http://schemas.microsoft.com/office/drawing/2014/main" id="{706717C5-E50F-47A1-8F37-56696C3F5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6591" y="4380203"/>
              <a:ext cx="1580538" cy="34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it-IT" sz="1200" dirty="0" err="1">
                  <a:cs typeface="Arial" panose="020B0604020202020204" pitchFamily="34" charset="0"/>
                </a:rPr>
                <a:t>Prometeiagroup</a:t>
              </a:r>
              <a:endParaRPr lang="en-GB" altLang="it-IT" sz="1200" dirty="0">
                <a:cs typeface="Arial" panose="020B0604020202020204" pitchFamily="34" charset="0"/>
              </a:endParaRPr>
            </a:p>
          </p:txBody>
        </p:sp>
        <p:grpSp>
          <p:nvGrpSpPr>
            <p:cNvPr id="37" name="Group 49">
              <a:extLst>
                <a:ext uri="{FF2B5EF4-FFF2-40B4-BE49-F238E27FC236}">
                  <a16:creationId xmlns:a16="http://schemas.microsoft.com/office/drawing/2014/main" id="{36296EF2-1FB3-49E2-A859-9E15AE2CA81B}"/>
                </a:ext>
              </a:extLst>
            </p:cNvPr>
            <p:cNvGrpSpPr/>
            <p:nvPr/>
          </p:nvGrpSpPr>
          <p:grpSpPr>
            <a:xfrm>
              <a:off x="8366364" y="4873659"/>
              <a:ext cx="1395790" cy="343456"/>
              <a:chOff x="9135410" y="4452398"/>
              <a:chExt cx="1395790" cy="343456"/>
            </a:xfrm>
          </p:grpSpPr>
          <p:sp>
            <p:nvSpPr>
              <p:cNvPr id="42" name="CasellaDiTesto 48">
                <a:extLst>
                  <a:ext uri="{FF2B5EF4-FFF2-40B4-BE49-F238E27FC236}">
                    <a16:creationId xmlns:a16="http://schemas.microsoft.com/office/drawing/2014/main" id="{EB0F3831-88B0-44F7-B516-E33BEA59DE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35636" y="4452398"/>
                <a:ext cx="1095564" cy="343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it-IT" sz="1200" dirty="0" err="1">
                    <a:cs typeface="Arial" panose="020B0604020202020204" pitchFamily="34" charset="0"/>
                  </a:rPr>
                  <a:t>Prometeia</a:t>
                </a:r>
                <a:endParaRPr lang="en-GB" altLang="it-IT" sz="1200" dirty="0">
                  <a:cs typeface="Arial" panose="020B0604020202020204" pitchFamily="34" charset="0"/>
                </a:endParaRPr>
              </a:p>
            </p:txBody>
          </p:sp>
          <p:pic>
            <p:nvPicPr>
              <p:cNvPr id="45" name="Picture 57">
                <a:extLst>
                  <a:ext uri="{FF2B5EF4-FFF2-40B4-BE49-F238E27FC236}">
                    <a16:creationId xmlns:a16="http://schemas.microsoft.com/office/drawing/2014/main" id="{BDAAD502-A1C5-4B62-B928-495CF8A095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5410" y="4489509"/>
                <a:ext cx="300226" cy="300226"/>
              </a:xfrm>
              <a:prstGeom prst="rect">
                <a:avLst/>
              </a:prstGeom>
            </p:spPr>
          </p:pic>
        </p:grpSp>
      </p:grpSp>
      <p:sp>
        <p:nvSpPr>
          <p:cNvPr id="58" name="Rettangolo 6">
            <a:extLst>
              <a:ext uri="{FF2B5EF4-FFF2-40B4-BE49-F238E27FC236}">
                <a16:creationId xmlns:a16="http://schemas.microsoft.com/office/drawing/2014/main" id="{345EE6F5-5198-4F20-8F14-F20A833C6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5030" y="2796893"/>
            <a:ext cx="28642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1200" b="1" dirty="0">
                <a:solidFill>
                  <a:schemeClr val="accent1"/>
                </a:solidFill>
                <a:cs typeface="Arial" panose="020B0604020202020204" pitchFamily="34" charset="0"/>
              </a:rPr>
              <a:t>Zurich</a:t>
            </a:r>
          </a:p>
          <a:p>
            <a:r>
              <a:rPr lang="it-IT" sz="12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Technoparkstrasse</a:t>
            </a:r>
            <a:r>
              <a:rPr lang="it-IT" sz="12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, 1 – 8005</a:t>
            </a:r>
          </a:p>
          <a:p>
            <a:r>
              <a:rPr lang="it-IT" sz="1200" dirty="0">
                <a:cs typeface="Arial" panose="020B0604020202020204" pitchFamily="34" charset="0"/>
              </a:rPr>
              <a:t>switzerland@prometeia.com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2563045-B2A4-94C5-47FE-A31924A46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827" y="4422415"/>
            <a:ext cx="242133" cy="242133"/>
          </a:xfrm>
          <a:prstGeom prst="rect">
            <a:avLst/>
          </a:prstGeom>
        </p:spPr>
      </p:pic>
      <p:sp>
        <p:nvSpPr>
          <p:cNvPr id="4" name="Google Shape;1609;p33">
            <a:extLst>
              <a:ext uri="{FF2B5EF4-FFF2-40B4-BE49-F238E27FC236}">
                <a16:creationId xmlns:a16="http://schemas.microsoft.com/office/drawing/2014/main" id="{C0067BE5-980D-0B01-6856-4B0AD4DB9FD0}"/>
              </a:ext>
            </a:extLst>
          </p:cNvPr>
          <p:cNvSpPr/>
          <p:nvPr/>
        </p:nvSpPr>
        <p:spPr>
          <a:xfrm>
            <a:off x="5084475" y="4447275"/>
            <a:ext cx="2864268" cy="84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Vienna</a:t>
            </a:r>
            <a:endParaRPr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2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Wiedner</a:t>
            </a:r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Gürtel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,13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1100</a:t>
            </a:r>
            <a:endParaRPr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info@prometeia.com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4510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Prom 7 3 18">
      <a:dk1>
        <a:srgbClr val="0A419B"/>
      </a:dk1>
      <a:lt1>
        <a:srgbClr val="FFFFFF"/>
      </a:lt1>
      <a:dk2>
        <a:srgbClr val="414042"/>
      </a:dk2>
      <a:lt2>
        <a:srgbClr val="F1F2F2"/>
      </a:lt2>
      <a:accent1>
        <a:srgbClr val="0A419B"/>
      </a:accent1>
      <a:accent2>
        <a:srgbClr val="2F78BA"/>
      </a:accent2>
      <a:accent3>
        <a:srgbClr val="3795C3"/>
      </a:accent3>
      <a:accent4>
        <a:srgbClr val="34CB6F"/>
      </a:accent4>
      <a:accent5>
        <a:srgbClr val="F37E1E"/>
      </a:accent5>
      <a:accent6>
        <a:srgbClr val="F74145"/>
      </a:accent6>
      <a:hlink>
        <a:srgbClr val="1153BB"/>
      </a:hlink>
      <a:folHlink>
        <a:srgbClr val="757E82"/>
      </a:folHlink>
    </a:clrScheme>
    <a:fontScheme name="Cle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">
  <a:themeElements>
    <a:clrScheme name="Prom 7 3 18">
      <a:dk1>
        <a:srgbClr val="0A419B"/>
      </a:dk1>
      <a:lt1>
        <a:srgbClr val="FFFFFF"/>
      </a:lt1>
      <a:dk2>
        <a:srgbClr val="414042"/>
      </a:dk2>
      <a:lt2>
        <a:srgbClr val="F1F2F2"/>
      </a:lt2>
      <a:accent1>
        <a:srgbClr val="0A419B"/>
      </a:accent1>
      <a:accent2>
        <a:srgbClr val="2F78BA"/>
      </a:accent2>
      <a:accent3>
        <a:srgbClr val="3795C3"/>
      </a:accent3>
      <a:accent4>
        <a:srgbClr val="34CB6F"/>
      </a:accent4>
      <a:accent5>
        <a:srgbClr val="F37E1E"/>
      </a:accent5>
      <a:accent6>
        <a:srgbClr val="F74145"/>
      </a:accent6>
      <a:hlink>
        <a:srgbClr val="1153BB"/>
      </a:hlink>
      <a:folHlink>
        <a:srgbClr val="757E82"/>
      </a:folHlink>
    </a:clrScheme>
    <a:fontScheme name="Cle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nly Title">
  <a:themeElements>
    <a:clrScheme name="Prom 7 3 18">
      <a:dk1>
        <a:srgbClr val="0A419B"/>
      </a:dk1>
      <a:lt1>
        <a:srgbClr val="FFFFFF"/>
      </a:lt1>
      <a:dk2>
        <a:srgbClr val="414042"/>
      </a:dk2>
      <a:lt2>
        <a:srgbClr val="F1F2F2"/>
      </a:lt2>
      <a:accent1>
        <a:srgbClr val="0A419B"/>
      </a:accent1>
      <a:accent2>
        <a:srgbClr val="2F78BA"/>
      </a:accent2>
      <a:accent3>
        <a:srgbClr val="3795C3"/>
      </a:accent3>
      <a:accent4>
        <a:srgbClr val="34CB6F"/>
      </a:accent4>
      <a:accent5>
        <a:srgbClr val="F37E1E"/>
      </a:accent5>
      <a:accent6>
        <a:srgbClr val="F74145"/>
      </a:accent6>
      <a:hlink>
        <a:srgbClr val="1153BB"/>
      </a:hlink>
      <a:folHlink>
        <a:srgbClr val="757E82"/>
      </a:folHlink>
    </a:clrScheme>
    <a:fontScheme name="Cle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and Subtitle">
  <a:themeElements>
    <a:clrScheme name="Prom 7 3 18">
      <a:dk1>
        <a:srgbClr val="0A419B"/>
      </a:dk1>
      <a:lt1>
        <a:srgbClr val="FFFFFF"/>
      </a:lt1>
      <a:dk2>
        <a:srgbClr val="414042"/>
      </a:dk2>
      <a:lt2>
        <a:srgbClr val="F1F2F2"/>
      </a:lt2>
      <a:accent1>
        <a:srgbClr val="0A419B"/>
      </a:accent1>
      <a:accent2>
        <a:srgbClr val="2F78BA"/>
      </a:accent2>
      <a:accent3>
        <a:srgbClr val="3795C3"/>
      </a:accent3>
      <a:accent4>
        <a:srgbClr val="34CB6F"/>
      </a:accent4>
      <a:accent5>
        <a:srgbClr val="F37E1E"/>
      </a:accent5>
      <a:accent6>
        <a:srgbClr val="F74145"/>
      </a:accent6>
      <a:hlink>
        <a:srgbClr val="1153BB"/>
      </a:hlink>
      <a:folHlink>
        <a:srgbClr val="757E82"/>
      </a:folHlink>
    </a:clrScheme>
    <a:fontScheme name="Cle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itle and Subtitle">
  <a:themeElements>
    <a:clrScheme name="Prom 7 3 18">
      <a:dk1>
        <a:srgbClr val="0A419B"/>
      </a:dk1>
      <a:lt1>
        <a:srgbClr val="FFFFFF"/>
      </a:lt1>
      <a:dk2>
        <a:srgbClr val="414042"/>
      </a:dk2>
      <a:lt2>
        <a:srgbClr val="F1F2F2"/>
      </a:lt2>
      <a:accent1>
        <a:srgbClr val="0A419B"/>
      </a:accent1>
      <a:accent2>
        <a:srgbClr val="2F78BA"/>
      </a:accent2>
      <a:accent3>
        <a:srgbClr val="3795C3"/>
      </a:accent3>
      <a:accent4>
        <a:srgbClr val="34CB6F"/>
      </a:accent4>
      <a:accent5>
        <a:srgbClr val="F37E1E"/>
      </a:accent5>
      <a:accent6>
        <a:srgbClr val="F74145"/>
      </a:accent6>
      <a:hlink>
        <a:srgbClr val="1153BB"/>
      </a:hlink>
      <a:folHlink>
        <a:srgbClr val="757E82"/>
      </a:folHlink>
    </a:clrScheme>
    <a:fontScheme name="Cle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23259</TotalTime>
  <Words>1371</Words>
  <Application>Microsoft Office PowerPoint</Application>
  <PresentationFormat>Widescreen</PresentationFormat>
  <Paragraphs>72</Paragraphs>
  <Slides>9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 Math</vt:lpstr>
      <vt:lpstr>Wingdings</vt:lpstr>
      <vt:lpstr>Cover</vt:lpstr>
      <vt:lpstr>Agenda</vt:lpstr>
      <vt:lpstr>Only Title</vt:lpstr>
      <vt:lpstr>Title and Subtitle</vt:lpstr>
      <vt:lpstr>1_Title and Subtitle</vt:lpstr>
      <vt:lpstr>Preliminary analyses on public interventions for climate change adaptation and on public policies for the residential sector</vt:lpstr>
      <vt:lpstr>Policies for the Residential Sector: data and objectives</vt:lpstr>
      <vt:lpstr>Contributions to AMELIA and Next Steps</vt:lpstr>
      <vt:lpstr>Public Interventions on Adaptation: Objectives and input data</vt:lpstr>
      <vt:lpstr>Investment Index construction</vt:lpstr>
      <vt:lpstr>Contributions to AMELIA and next steps</vt:lpstr>
      <vt:lpstr>Appendix</vt:lpstr>
      <vt:lpstr>Confidentiality</vt:lpstr>
      <vt:lpstr>Contacts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Spa Prometeia 16 9</dc:title>
  <dc:subject/>
  <dc:creator>C&amp;M</dc:creator>
  <cp:keywords/>
  <dc:description/>
  <cp:lastModifiedBy>Francesco Giovanardi</cp:lastModifiedBy>
  <cp:revision>1633</cp:revision>
  <cp:lastPrinted>2018-02-09T15:25:54Z</cp:lastPrinted>
  <dcterms:created xsi:type="dcterms:W3CDTF">2017-04-03T08:23:09Z</dcterms:created>
  <dcterms:modified xsi:type="dcterms:W3CDTF">2023-11-27T12:12:59Z</dcterms:modified>
  <cp:category/>
</cp:coreProperties>
</file>