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E44E37A-4789-E11C-731D-EB5DF57B4B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0EDBA4A-F2A7-8788-4A32-4717694FA7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BDDD1A31-5212-364E-7681-4EDA8691E4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3E8FFF22-6E54-7111-50ED-C3F20D8087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fld id="{40B86F6B-05C2-4049-9071-359DF1A566D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BC7B48-9CD0-61F9-922B-A093168702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E93652-33D5-3634-EB49-C8D1A9FB64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0C75D0-DBFA-39E8-05CE-A51C587B67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8CE24A-CDCB-4B3C-9789-C51E081133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543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6B6E8E-E5AD-AD41-0125-865D97D09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579629-0E7C-7D6C-932B-980B632EC6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A1F826-9317-BED6-7F5A-CC0E9A44D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27A33-A40E-43E9-82D9-1646AE3997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957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0A689C-797C-E78F-6B1B-98EC86876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740743-909F-B9E9-D9E2-90D62DB33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D80CA2-CFDF-E39E-594A-E6A20B87B2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19EF0-71A2-4B82-A7B1-F16622B8FCB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3298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F4F4D4-812D-ADF7-FC95-CF86FBC73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C7D3F-B89E-B8A3-2C51-1B7379D84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197738-4E74-845F-B003-570BFC559D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1D8A7-502A-4A3F-934D-10D30C189A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612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E6191-FC16-38AD-FA99-D22EC40750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62004-9F7C-CD7E-398F-864AA776D5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65BE10-57A1-C16A-51D6-395A3BEF5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0D0014-6245-40F0-ACE4-C1C6BB0A05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082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3F0251-BD56-CA52-56E2-3A666DF57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A82CCE-DF15-72FE-E7EE-8A1757E984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DEEA5B-940D-2690-9BF4-D90A20FF94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9EE6D-6E2A-4558-BA53-B57D7C5F593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846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46001C-B1AC-5A91-7414-3EE1B8962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FB8A46-0D17-C0D2-43E7-1330B2B1D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765722-C608-8BCC-0A3C-59111794C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23C0B3-80A2-47AA-B93D-5373A79B96E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3933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7E2E32-C086-7FDF-CF67-09D6B84888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C07191-2D36-E388-2EF6-D3E3ECCC2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117B07-957C-4922-555A-24CF5BBF8D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2C21F-83ED-4317-BF35-83F4EED5CDF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629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ABD70D-74F2-5687-2A69-6FF8919CFC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D6ECA40-E622-CC96-CB5E-D3B8A2463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604C82C-D144-1238-4F3A-6864277DAD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BC42F-C749-474A-810C-FBBAF08667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669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6225E6-F9BA-DE07-F0EF-5B8B9E7882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3A824B7-8458-E74B-81CB-CB4086CA15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A42492-0280-6154-ECF2-95E24EE95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F63A2-8765-4FFE-BEF7-78F6A60CB51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6937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7EF5A8-3317-278E-B346-CEC24F0FF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E2E5CD-7A64-65BE-2D90-15F3A9A1B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FF3C7D-7168-18A5-8792-C1F87068B1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29AC5-E6D9-4FA3-8D6E-DD37CECD675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593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D56929-0168-C10A-C0A5-1C733030AE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4E9A6B-FE5E-D407-ADDF-23CC5BBEB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792E35-5DF6-F8C6-3311-77B91DEB87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E61EC-C68D-495F-BF0F-C07E236DCF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4089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46BC1F7-B90A-BC8B-D583-17FE199C5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339214-655C-F4E5-7FDF-C31187296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78A68C-A580-10FB-3950-8AF87448DD4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DAB080-9B1D-BB73-C76C-E329DD150C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559B06-1082-85B3-028F-796F782C5F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B506549-074F-4354-943B-ADDAF3946F0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E33D5E2-A126-044F-4B77-434FFE26E0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/>
          <a:lstStyle/>
          <a:p>
            <a:pPr eaLnBrk="1" hangingPunct="1"/>
            <a:r>
              <a:rPr lang="en-US" sz="2800" dirty="0"/>
              <a:t>Integrating a cash for care component into an NDC system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1800" dirty="0"/>
              <a:t>Spoke 2 "Public Sector, Policy Design and Performance" Growing Resilient, Inclusive, Sustainable (GRINS)</a:t>
            </a:r>
            <a:endParaRPr lang="it-IT" altLang="it-IT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BF8B976-4C90-80D3-A139-66746CF598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altLang="it-IT" sz="2400" dirty="0"/>
              <a:t>Carlo Mazzaferro</a:t>
            </a:r>
          </a:p>
          <a:p>
            <a:pPr eaLnBrk="1" hangingPunct="1"/>
            <a:r>
              <a:rPr lang="it-IT" altLang="it-IT" sz="2400" dirty="0"/>
              <a:t>University of Bologna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E7E14C40-C909-9F78-8C3E-D74C7D5C7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620824"/>
            <a:ext cx="8856215" cy="6120544"/>
          </a:xfrm>
        </p:spPr>
        <p:txBody>
          <a:bodyPr/>
          <a:lstStyle/>
          <a:p>
            <a:pPr marL="252000" indent="-252000" eaLnBrk="1" hangingPunct="1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dependency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people</a:t>
            </a:r>
          </a:p>
          <a:p>
            <a:pPr marL="652050" lvl="1" indent="-252000" eaLnBrk="1" hangingPunct="1"/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of the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debate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distributional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implications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an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ageing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52050" lvl="1" indent="-252000" eaLnBrk="1" hangingPunct="1"/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heterogeneous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choices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made by governments</a:t>
            </a:r>
          </a:p>
          <a:p>
            <a:pPr marL="252000" indent="-252000" eaLnBrk="1" hangingPunct="1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(public or private) LTC insurance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urgent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matter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52050" lvl="1" indent="-252000" eaLnBrk="1" hangingPunct="1"/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out-of-pocket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-age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dependency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lead to the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disbursement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shares of family assets</a:t>
            </a:r>
          </a:p>
          <a:p>
            <a:pPr marL="252000" indent="-252000" eaLnBrk="1" hangingPunct="1"/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Italy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LTC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cash-for-care</a:t>
            </a:r>
          </a:p>
          <a:p>
            <a:pPr marL="652050" lvl="1" indent="-252000" eaLnBrk="1" hangingPunct="1"/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cash benefit,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means-tested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partially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cover the costs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52050" lvl="1" indent="-252000" eaLnBrk="1" hangingPunct="1"/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partially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removed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some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inefficiencies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situation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alt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opaque</a:t>
            </a:r>
            <a:endParaRPr lang="it-IT" alt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AC9E508-145F-CDD4-FC21-17E5A6AF19D0}"/>
              </a:ext>
            </a:extLst>
          </p:cNvPr>
          <p:cNvSpPr txBox="1"/>
          <p:nvPr/>
        </p:nvSpPr>
        <p:spPr>
          <a:xfrm>
            <a:off x="2627784" y="116632"/>
            <a:ext cx="4668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/>
              <a:t>Aim</a:t>
            </a:r>
            <a:r>
              <a:rPr lang="it-IT" sz="2400" dirty="0"/>
              <a:t> and </a:t>
            </a:r>
            <a:r>
              <a:rPr lang="it-IT" sz="2400" dirty="0" err="1"/>
              <a:t>motivation</a:t>
            </a:r>
            <a:r>
              <a:rPr lang="it-IT" sz="2400" dirty="0"/>
              <a:t> of the project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8A24B4-E4A9-5F86-3EC0-1891E9E19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proposals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recently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been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international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literature to </a:t>
            </a:r>
            <a:r>
              <a:rPr lang="it-IT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 </a:t>
            </a:r>
            <a:r>
              <a:rPr lang="it-IT" sz="24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it-IT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Cash-for-Care financing </a:t>
            </a:r>
            <a:r>
              <a:rPr lang="it-IT" sz="24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within</a:t>
            </a:r>
            <a:r>
              <a:rPr lang="it-IT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(public) </a:t>
            </a:r>
            <a:r>
              <a:rPr lang="it-IT" sz="2400" u="sng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</a:t>
            </a:r>
            <a:r>
              <a:rPr lang="it-IT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system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idea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feasibility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insurance products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old-age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the LTC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risks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to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cost for the public 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 and the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benefits for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citizens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points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t-IT" sz="2400" kern="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benefit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covers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LTC</a:t>
            </a:r>
          </a:p>
          <a:p>
            <a:pPr lvl="1"/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benefit: distributive </a:t>
            </a:r>
            <a:r>
              <a:rPr lang="it-IT" sz="2400" kern="1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endParaRPr lang="it-IT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3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41BD5-63D0-62B7-EB13-7A352AC32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/>
          <a:lstStyle/>
          <a:p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realize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 </a:t>
            </a:r>
          </a:p>
          <a:p>
            <a:pPr lvl="1"/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preparing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database in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information on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earnings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toghether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survey information on the socio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economic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status of future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pensioners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microsimulation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aimed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making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the lifecycle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cohorts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Italian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grouped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successive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five-years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cohorts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made up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1940 and 1990. Using the data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the LOSAI database,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estimate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stylized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earned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over the life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Transition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probabilities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socioeconomic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status,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probability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LTC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microeconomic</a:t>
            </a:r>
            <a:r>
              <a:rPr lang="it-IT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(ITSILC, EHIS, </a:t>
            </a:r>
            <a:r>
              <a:rPr lang="it-IT" sz="2400" kern="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RFL, SHARE)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65CBB2F-7081-F9F4-679B-45D0829EA6DE}"/>
              </a:ext>
            </a:extLst>
          </p:cNvPr>
          <p:cNvSpPr txBox="1"/>
          <p:nvPr/>
        </p:nvSpPr>
        <p:spPr>
          <a:xfrm>
            <a:off x="4139952" y="10734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2745235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D421A-424D-2E91-3E91-C040BAF22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577483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battery of financial indicators can be developed and used to disseminate information on the current and future coverage and adequacy of the analyzed risks (old age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pensions +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LTC).</a:t>
            </a: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Results can take into account individuals representing different cohorts, socioeconomic conditions and geographical areas and can be presented in a “friendly” format.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330F53F-FE4C-F77F-8FD1-A5F83DE8F392}"/>
              </a:ext>
            </a:extLst>
          </p:cNvPr>
          <p:cNvSpPr txBox="1"/>
          <p:nvPr/>
        </p:nvSpPr>
        <p:spPr>
          <a:xfrm>
            <a:off x="3635896" y="26064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169481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8E80A1-1633-ECAF-1D5D-D86AA7CC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Advancement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project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CB05B4-E218-5360-EAB7-57545E71D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LTC care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needs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EHIS data and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financial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last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reform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Care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Italian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transfer (Indennità di accompagnamento).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 of the (macro) cost of IDA in the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2000-2022 and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decomposition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it-IT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expenditure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it-IT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gender, age classes and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geographical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areas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29123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479</Words>
  <Application>Microsoft Office PowerPoint</Application>
  <PresentationFormat>Presentazione su schermo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Struttura predefinita</vt:lpstr>
      <vt:lpstr>Integrating a cash for care component into an NDC system  Spoke 2 "Public Sector, Policy Design and Performance" Growing Resilient, Inclusive, Sustainable (GRINS)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Advancement of the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Produzione e crescita</dc:title>
  <dc:creator>Your User Name</dc:creator>
  <cp:lastModifiedBy>Carlo Mazzaferro</cp:lastModifiedBy>
  <cp:revision>55</cp:revision>
  <dcterms:created xsi:type="dcterms:W3CDTF">2005-10-31T15:39:50Z</dcterms:created>
  <dcterms:modified xsi:type="dcterms:W3CDTF">2023-11-28T07:16:09Z</dcterms:modified>
</cp:coreProperties>
</file>